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5" r:id="rId5"/>
  </p:sldMasterIdLst>
  <p:notesMasterIdLst>
    <p:notesMasterId r:id="rId47"/>
  </p:notesMasterIdLst>
  <p:sldIdLst>
    <p:sldId id="256" r:id="rId6"/>
    <p:sldId id="287" r:id="rId7"/>
    <p:sldId id="286" r:id="rId8"/>
    <p:sldId id="322" r:id="rId9"/>
    <p:sldId id="321" r:id="rId10"/>
    <p:sldId id="320" r:id="rId11"/>
    <p:sldId id="312" r:id="rId12"/>
    <p:sldId id="303" r:id="rId13"/>
    <p:sldId id="307" r:id="rId14"/>
    <p:sldId id="325" r:id="rId15"/>
    <p:sldId id="331" r:id="rId16"/>
    <p:sldId id="338" r:id="rId17"/>
    <p:sldId id="337" r:id="rId18"/>
    <p:sldId id="332" r:id="rId19"/>
    <p:sldId id="345" r:id="rId20"/>
    <p:sldId id="339" r:id="rId21"/>
    <p:sldId id="340" r:id="rId22"/>
    <p:sldId id="341" r:id="rId23"/>
    <p:sldId id="342" r:id="rId24"/>
    <p:sldId id="343" r:id="rId25"/>
    <p:sldId id="333" r:id="rId26"/>
    <p:sldId id="330" r:id="rId27"/>
    <p:sldId id="324" r:id="rId28"/>
    <p:sldId id="302" r:id="rId29"/>
    <p:sldId id="334" r:id="rId30"/>
    <p:sldId id="336" r:id="rId31"/>
    <p:sldId id="295" r:id="rId32"/>
    <p:sldId id="344" r:id="rId33"/>
    <p:sldId id="262" r:id="rId34"/>
    <p:sldId id="269" r:id="rId35"/>
    <p:sldId id="283" r:id="rId36"/>
    <p:sldId id="277" r:id="rId37"/>
    <p:sldId id="280" r:id="rId38"/>
    <p:sldId id="273" r:id="rId39"/>
    <p:sldId id="274" r:id="rId40"/>
    <p:sldId id="284" r:id="rId41"/>
    <p:sldId id="263" r:id="rId42"/>
    <p:sldId id="264" r:id="rId43"/>
    <p:sldId id="265" r:id="rId44"/>
    <p:sldId id="266" r:id="rId45"/>
    <p:sldId id="26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BC733A9-9B36-4D47-B220-7D29ACEAC26D}">
          <p14:sldIdLst>
            <p14:sldId id="256"/>
            <p14:sldId id="287"/>
            <p14:sldId id="286"/>
            <p14:sldId id="322"/>
            <p14:sldId id="321"/>
            <p14:sldId id="320"/>
            <p14:sldId id="312"/>
            <p14:sldId id="303"/>
            <p14:sldId id="307"/>
            <p14:sldId id="325"/>
            <p14:sldId id="331"/>
            <p14:sldId id="338"/>
            <p14:sldId id="337"/>
            <p14:sldId id="332"/>
            <p14:sldId id="345"/>
            <p14:sldId id="339"/>
            <p14:sldId id="340"/>
            <p14:sldId id="341"/>
            <p14:sldId id="342"/>
            <p14:sldId id="343"/>
            <p14:sldId id="333"/>
            <p14:sldId id="330"/>
            <p14:sldId id="324"/>
            <p14:sldId id="302"/>
            <p14:sldId id="334"/>
            <p14:sldId id="336"/>
            <p14:sldId id="295"/>
            <p14:sldId id="344"/>
          </p14:sldIdLst>
        </p14:section>
        <p14:section name="Backup Slides" id="{D2EA30EA-0BC0-4C37-A8F8-2B41D5EE3350}">
          <p14:sldIdLst>
            <p14:sldId id="262"/>
            <p14:sldId id="269"/>
          </p14:sldIdLst>
        </p14:section>
        <p14:section name="Style Guide" id="{F10F3CE5-E087-40FD-B0AE-505C952C1029}">
          <p14:sldIdLst>
            <p14:sldId id="283"/>
          </p14:sldIdLst>
        </p14:section>
        <p14:section name="Color" id="{A858D5E6-64D0-44B6-B164-CF3066AA9C92}">
          <p14:sldIdLst>
            <p14:sldId id="277"/>
            <p14:sldId id="280"/>
            <p14:sldId id="273"/>
            <p14:sldId id="274"/>
          </p14:sldIdLst>
        </p14:section>
        <p14:section name="Layout Tools" id="{99E384DF-C69A-47D7-8514-CCBFF33F9E01}">
          <p14:sldIdLst>
            <p14:sldId id="284"/>
            <p14:sldId id="263"/>
            <p14:sldId id="264"/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6798"/>
    <a:srgbClr val="78ADFF"/>
    <a:srgbClr val="517BAA"/>
    <a:srgbClr val="5781BE"/>
    <a:srgbClr val="6E3610"/>
    <a:srgbClr val="6B4730"/>
    <a:srgbClr val="3D6582"/>
    <a:srgbClr val="013B6F"/>
    <a:srgbClr val="4E1E48"/>
    <a:srgbClr val="2449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9072DE-64DD-41A9-A4AA-9081F66DADEB}" v="38" dt="2023-12-04T03:11:21.022"/>
    <p1510:client id="{E94FF00F-4578-6143-A873-BACC18348C8A}" v="15" vWet="17" dt="2023-12-04T03:08:44.5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nor Zhou" userId="d080e7b8-7d8c-475e-979b-9fea73573425" providerId="ADAL" clId="{E94FF00F-4578-6143-A873-BACC18348C8A}"/>
    <pc:docChg chg="undo custSel modSld">
      <pc:chgData name="Connor Zhou" userId="d080e7b8-7d8c-475e-979b-9fea73573425" providerId="ADAL" clId="{E94FF00F-4578-6143-A873-BACC18348C8A}" dt="2023-11-30T22:52:00.485" v="12" actId="20577"/>
      <pc:docMkLst>
        <pc:docMk/>
      </pc:docMkLst>
      <pc:sldChg chg="modSp mod">
        <pc:chgData name="Connor Zhou" userId="d080e7b8-7d8c-475e-979b-9fea73573425" providerId="ADAL" clId="{E94FF00F-4578-6143-A873-BACC18348C8A}" dt="2023-11-30T22:52:00.485" v="12" actId="20577"/>
        <pc:sldMkLst>
          <pc:docMk/>
          <pc:sldMk cId="248607437" sldId="341"/>
        </pc:sldMkLst>
        <pc:spChg chg="mod">
          <ac:chgData name="Connor Zhou" userId="d080e7b8-7d8c-475e-979b-9fea73573425" providerId="ADAL" clId="{E94FF00F-4578-6143-A873-BACC18348C8A}" dt="2023-11-30T22:52:00.485" v="12" actId="20577"/>
          <ac:spMkLst>
            <pc:docMk/>
            <pc:sldMk cId="248607437" sldId="341"/>
            <ac:spMk id="5" creationId="{18A218BD-A0BF-161E-67B8-DA2B0D26F9F4}"/>
          </ac:spMkLst>
        </pc:spChg>
      </pc:sldChg>
      <pc:sldChg chg="modSp mod">
        <pc:chgData name="Connor Zhou" userId="d080e7b8-7d8c-475e-979b-9fea73573425" providerId="ADAL" clId="{E94FF00F-4578-6143-A873-BACC18348C8A}" dt="2023-11-30T22:51:49.882" v="11" actId="20577"/>
        <pc:sldMkLst>
          <pc:docMk/>
          <pc:sldMk cId="3775389418" sldId="345"/>
        </pc:sldMkLst>
        <pc:spChg chg="mod">
          <ac:chgData name="Connor Zhou" userId="d080e7b8-7d8c-475e-979b-9fea73573425" providerId="ADAL" clId="{E94FF00F-4578-6143-A873-BACC18348C8A}" dt="2023-11-30T22:51:49.882" v="11" actId="20577"/>
          <ac:spMkLst>
            <pc:docMk/>
            <pc:sldMk cId="3775389418" sldId="345"/>
            <ac:spMk id="5" creationId="{DA3D0E15-6FDC-C3FE-6063-D14248072BC0}"/>
          </ac:spMkLst>
        </pc:spChg>
      </pc:sldChg>
    </pc:docChg>
  </pc:docChgLst>
  <pc:docChgLst>
    <pc:chgData name="Nicholas Hux" userId="d2f2588f-17f4-4191-97e6-5e9f702f03b8" providerId="ADAL" clId="{C1A8BBF9-FB3B-4780-BA0C-C07A5000DCC0}"/>
    <pc:docChg chg="modSld modMainMaster">
      <pc:chgData name="Nicholas Hux" userId="d2f2588f-17f4-4191-97e6-5e9f702f03b8" providerId="ADAL" clId="{C1A8BBF9-FB3B-4780-BA0C-C07A5000DCC0}" dt="2023-11-12T21:41:54.602" v="140" actId="20577"/>
      <pc:docMkLst>
        <pc:docMk/>
      </pc:docMkLst>
      <pc:sldChg chg="modSp">
        <pc:chgData name="Nicholas Hux" userId="d2f2588f-17f4-4191-97e6-5e9f702f03b8" providerId="ADAL" clId="{C1A8BBF9-FB3B-4780-BA0C-C07A5000DCC0}" dt="2023-11-12T21:13:21.421" v="0"/>
        <pc:sldMkLst>
          <pc:docMk/>
          <pc:sldMk cId="3149746626" sldId="332"/>
        </pc:sldMkLst>
        <pc:graphicFrameChg chg="mod">
          <ac:chgData name="Nicholas Hux" userId="d2f2588f-17f4-4191-97e6-5e9f702f03b8" providerId="ADAL" clId="{C1A8BBF9-FB3B-4780-BA0C-C07A5000DCC0}" dt="2023-11-12T21:13:21.421" v="0"/>
          <ac:graphicFrameMkLst>
            <pc:docMk/>
            <pc:sldMk cId="3149746626" sldId="332"/>
            <ac:graphicFrameMk id="24" creationId="{EE2A1B77-5E69-43AA-EF52-CE4F8E254A10}"/>
          </ac:graphicFrameMkLst>
        </pc:graphicFrameChg>
      </pc:sldChg>
      <pc:sldChg chg="modSp">
        <pc:chgData name="Nicholas Hux" userId="d2f2588f-17f4-4191-97e6-5e9f702f03b8" providerId="ADAL" clId="{C1A8BBF9-FB3B-4780-BA0C-C07A5000DCC0}" dt="2023-11-12T21:37:36.037" v="67" actId="20577"/>
        <pc:sldMkLst>
          <pc:docMk/>
          <pc:sldMk cId="2647926425" sldId="342"/>
        </pc:sldMkLst>
        <pc:graphicFrameChg chg="mod">
          <ac:chgData name="Nicholas Hux" userId="d2f2588f-17f4-4191-97e6-5e9f702f03b8" providerId="ADAL" clId="{C1A8BBF9-FB3B-4780-BA0C-C07A5000DCC0}" dt="2023-11-12T21:14:06.314" v="2" actId="20577"/>
          <ac:graphicFrameMkLst>
            <pc:docMk/>
            <pc:sldMk cId="2647926425" sldId="342"/>
            <ac:graphicFrameMk id="2" creationId="{95FE5A80-A114-3165-E632-02E0928DBA8C}"/>
          </ac:graphicFrameMkLst>
        </pc:graphicFrameChg>
        <pc:graphicFrameChg chg="mod">
          <ac:chgData name="Nicholas Hux" userId="d2f2588f-17f4-4191-97e6-5e9f702f03b8" providerId="ADAL" clId="{C1A8BBF9-FB3B-4780-BA0C-C07A5000DCC0}" dt="2023-11-12T21:37:36.037" v="67" actId="20577"/>
          <ac:graphicFrameMkLst>
            <pc:docMk/>
            <pc:sldMk cId="2647926425" sldId="342"/>
            <ac:graphicFrameMk id="6" creationId="{9F0F8A65-9CB2-C15A-36AF-9661C3E7D4AD}"/>
          </ac:graphicFrameMkLst>
        </pc:graphicFrameChg>
      </pc:sldChg>
      <pc:sldMasterChg chg="modSldLayout">
        <pc:chgData name="Nicholas Hux" userId="d2f2588f-17f4-4191-97e6-5e9f702f03b8" providerId="ADAL" clId="{C1A8BBF9-FB3B-4780-BA0C-C07A5000DCC0}" dt="2023-11-12T21:41:54.602" v="140" actId="20577"/>
        <pc:sldMasterMkLst>
          <pc:docMk/>
          <pc:sldMasterMk cId="3705740627" sldId="2147483648"/>
        </pc:sldMasterMkLst>
        <pc:sldLayoutChg chg="modSp mod">
          <pc:chgData name="Nicholas Hux" userId="d2f2588f-17f4-4191-97e6-5e9f702f03b8" providerId="ADAL" clId="{C1A8BBF9-FB3B-4780-BA0C-C07A5000DCC0}" dt="2023-11-12T21:41:54.602" v="140" actId="20577"/>
          <pc:sldLayoutMkLst>
            <pc:docMk/>
            <pc:sldMasterMk cId="3705740627" sldId="2147483648"/>
            <pc:sldLayoutMk cId="3505634029" sldId="2147483650"/>
          </pc:sldLayoutMkLst>
          <pc:spChg chg="mod">
            <ac:chgData name="Nicholas Hux" userId="d2f2588f-17f4-4191-97e6-5e9f702f03b8" providerId="ADAL" clId="{C1A8BBF9-FB3B-4780-BA0C-C07A5000DCC0}" dt="2023-11-12T21:41:54.602" v="140" actId="20577"/>
            <ac:spMkLst>
              <pc:docMk/>
              <pc:sldMasterMk cId="3705740627" sldId="2147483648"/>
              <pc:sldLayoutMk cId="3505634029" sldId="2147483650"/>
              <ac:spMk id="11" creationId="{A5480945-B44D-7ABE-111F-0E5BCDF10353}"/>
            </ac:spMkLst>
          </pc:spChg>
        </pc:sldLayoutChg>
        <pc:sldLayoutChg chg="modSp mod">
          <pc:chgData name="Nicholas Hux" userId="d2f2588f-17f4-4191-97e6-5e9f702f03b8" providerId="ADAL" clId="{C1A8BBF9-FB3B-4780-BA0C-C07A5000DCC0}" dt="2023-11-12T21:40:18.306" v="124" actId="20577"/>
          <pc:sldLayoutMkLst>
            <pc:docMk/>
            <pc:sldMasterMk cId="3705740627" sldId="2147483648"/>
            <pc:sldLayoutMk cId="3456967066" sldId="2147483651"/>
          </pc:sldLayoutMkLst>
          <pc:spChg chg="mod">
            <ac:chgData name="Nicholas Hux" userId="d2f2588f-17f4-4191-97e6-5e9f702f03b8" providerId="ADAL" clId="{C1A8BBF9-FB3B-4780-BA0C-C07A5000DCC0}" dt="2023-11-12T21:40:18.306" v="124" actId="20577"/>
            <ac:spMkLst>
              <pc:docMk/>
              <pc:sldMasterMk cId="3705740627" sldId="2147483648"/>
              <pc:sldLayoutMk cId="3456967066" sldId="2147483651"/>
              <ac:spMk id="7" creationId="{5031B726-3AC9-1FE5-8F6E-D601254CCAE7}"/>
            </ac:spMkLst>
          </pc:spChg>
        </pc:sldLayoutChg>
        <pc:sldLayoutChg chg="modSp mod">
          <pc:chgData name="Nicholas Hux" userId="d2f2588f-17f4-4191-97e6-5e9f702f03b8" providerId="ADAL" clId="{C1A8BBF9-FB3B-4780-BA0C-C07A5000DCC0}" dt="2023-11-12T21:40:09.037" v="112" actId="20577"/>
          <pc:sldLayoutMkLst>
            <pc:docMk/>
            <pc:sldMasterMk cId="3705740627" sldId="2147483648"/>
            <pc:sldLayoutMk cId="818509327" sldId="2147483652"/>
          </pc:sldLayoutMkLst>
          <pc:spChg chg="mod">
            <ac:chgData name="Nicholas Hux" userId="d2f2588f-17f4-4191-97e6-5e9f702f03b8" providerId="ADAL" clId="{C1A8BBF9-FB3B-4780-BA0C-C07A5000DCC0}" dt="2023-11-12T21:40:09.037" v="112" actId="20577"/>
            <ac:spMkLst>
              <pc:docMk/>
              <pc:sldMasterMk cId="3705740627" sldId="2147483648"/>
              <pc:sldLayoutMk cId="818509327" sldId="2147483652"/>
              <ac:spMk id="11" creationId="{03681057-1BD8-7568-0255-706D80FC6107}"/>
            </ac:spMkLst>
          </pc:spChg>
        </pc:sldLayoutChg>
        <pc:sldLayoutChg chg="modSp mod">
          <pc:chgData name="Nicholas Hux" userId="d2f2588f-17f4-4191-97e6-5e9f702f03b8" providerId="ADAL" clId="{C1A8BBF9-FB3B-4780-BA0C-C07A5000DCC0}" dt="2023-11-12T21:39:50.691" v="82" actId="20577"/>
          <pc:sldLayoutMkLst>
            <pc:docMk/>
            <pc:sldMasterMk cId="3705740627" sldId="2147483648"/>
            <pc:sldLayoutMk cId="1580264589" sldId="2147483654"/>
          </pc:sldLayoutMkLst>
          <pc:spChg chg="mod">
            <ac:chgData name="Nicholas Hux" userId="d2f2588f-17f4-4191-97e6-5e9f702f03b8" providerId="ADAL" clId="{C1A8BBF9-FB3B-4780-BA0C-C07A5000DCC0}" dt="2023-11-12T21:39:50.691" v="82" actId="20577"/>
            <ac:spMkLst>
              <pc:docMk/>
              <pc:sldMasterMk cId="3705740627" sldId="2147483648"/>
              <pc:sldLayoutMk cId="1580264589" sldId="2147483654"/>
              <ac:spMk id="7" creationId="{3F2F9256-5F8D-C235-A3A8-FEB4D68593F8}"/>
            </ac:spMkLst>
          </pc:spChg>
        </pc:sldLayoutChg>
        <pc:sldLayoutChg chg="modSp mod">
          <pc:chgData name="Nicholas Hux" userId="d2f2588f-17f4-4191-97e6-5e9f702f03b8" providerId="ADAL" clId="{C1A8BBF9-FB3B-4780-BA0C-C07A5000DCC0}" dt="2023-11-12T21:40:00.912" v="100" actId="20577"/>
          <pc:sldLayoutMkLst>
            <pc:docMk/>
            <pc:sldMasterMk cId="3705740627" sldId="2147483648"/>
            <pc:sldLayoutMk cId="1322960509" sldId="2147483655"/>
          </pc:sldLayoutMkLst>
          <pc:spChg chg="mod">
            <ac:chgData name="Nicholas Hux" userId="d2f2588f-17f4-4191-97e6-5e9f702f03b8" providerId="ADAL" clId="{C1A8BBF9-FB3B-4780-BA0C-C07A5000DCC0}" dt="2023-11-12T21:40:00.912" v="100" actId="20577"/>
            <ac:spMkLst>
              <pc:docMk/>
              <pc:sldMasterMk cId="3705740627" sldId="2147483648"/>
              <pc:sldLayoutMk cId="1322960509" sldId="2147483655"/>
              <ac:spMk id="6" creationId="{035E70C4-9C12-F084-D1BF-2D793D9A18FB}"/>
            </ac:spMkLst>
          </pc:spChg>
        </pc:sldLayoutChg>
        <pc:sldLayoutChg chg="addSp modSp">
          <pc:chgData name="Nicholas Hux" userId="d2f2588f-17f4-4191-97e6-5e9f702f03b8" providerId="ADAL" clId="{C1A8BBF9-FB3B-4780-BA0C-C07A5000DCC0}" dt="2023-11-12T21:40:40.375" v="127"/>
          <pc:sldLayoutMkLst>
            <pc:docMk/>
            <pc:sldMasterMk cId="3705740627" sldId="2147483648"/>
            <pc:sldLayoutMk cId="1344098146" sldId="2147483660"/>
          </pc:sldLayoutMkLst>
          <pc:spChg chg="add mod">
            <ac:chgData name="Nicholas Hux" userId="d2f2588f-17f4-4191-97e6-5e9f702f03b8" providerId="ADAL" clId="{C1A8BBF9-FB3B-4780-BA0C-C07A5000DCC0}" dt="2023-11-12T21:40:40.375" v="127"/>
            <ac:spMkLst>
              <pc:docMk/>
              <pc:sldMasterMk cId="3705740627" sldId="2147483648"/>
              <pc:sldLayoutMk cId="1344098146" sldId="2147483660"/>
              <ac:spMk id="2" creationId="{F817A81A-85E2-D0A3-473C-D1C61F92DA32}"/>
            </ac:spMkLst>
          </pc:spChg>
        </pc:sldLayoutChg>
        <pc:sldLayoutChg chg="addSp modSp">
          <pc:chgData name="Nicholas Hux" userId="d2f2588f-17f4-4191-97e6-5e9f702f03b8" providerId="ADAL" clId="{C1A8BBF9-FB3B-4780-BA0C-C07A5000DCC0}" dt="2023-11-12T21:40:32.787" v="125"/>
          <pc:sldLayoutMkLst>
            <pc:docMk/>
            <pc:sldMasterMk cId="3705740627" sldId="2147483648"/>
            <pc:sldLayoutMk cId="1804938155" sldId="2147483662"/>
          </pc:sldLayoutMkLst>
          <pc:spChg chg="add mod">
            <ac:chgData name="Nicholas Hux" userId="d2f2588f-17f4-4191-97e6-5e9f702f03b8" providerId="ADAL" clId="{C1A8BBF9-FB3B-4780-BA0C-C07A5000DCC0}" dt="2023-11-12T21:40:32.787" v="125"/>
            <ac:spMkLst>
              <pc:docMk/>
              <pc:sldMasterMk cId="3705740627" sldId="2147483648"/>
              <pc:sldLayoutMk cId="1804938155" sldId="2147483662"/>
              <ac:spMk id="6" creationId="{DE6FD68D-74E6-10CD-4D83-A7DA3BE566D6}"/>
            </ac:spMkLst>
          </pc:spChg>
        </pc:sldLayoutChg>
        <pc:sldLayoutChg chg="addSp modSp">
          <pc:chgData name="Nicholas Hux" userId="d2f2588f-17f4-4191-97e6-5e9f702f03b8" providerId="ADAL" clId="{C1A8BBF9-FB3B-4780-BA0C-C07A5000DCC0}" dt="2023-11-12T21:40:36.182" v="126"/>
          <pc:sldLayoutMkLst>
            <pc:docMk/>
            <pc:sldMasterMk cId="3705740627" sldId="2147483648"/>
            <pc:sldLayoutMk cId="3173141637" sldId="2147483663"/>
          </pc:sldLayoutMkLst>
          <pc:spChg chg="add mod">
            <ac:chgData name="Nicholas Hux" userId="d2f2588f-17f4-4191-97e6-5e9f702f03b8" providerId="ADAL" clId="{C1A8BBF9-FB3B-4780-BA0C-C07A5000DCC0}" dt="2023-11-12T21:40:36.182" v="126"/>
            <ac:spMkLst>
              <pc:docMk/>
              <pc:sldMasterMk cId="3705740627" sldId="2147483648"/>
              <pc:sldLayoutMk cId="3173141637" sldId="2147483663"/>
              <ac:spMk id="7" creationId="{E3150199-5EB8-710B-7016-B15D39D2A0C7}"/>
            </ac:spMkLst>
          </pc:spChg>
        </pc:sldLayoutChg>
        <pc:sldLayoutChg chg="addSp modSp">
          <pc:chgData name="Nicholas Hux" userId="d2f2588f-17f4-4191-97e6-5e9f702f03b8" providerId="ADAL" clId="{C1A8BBF9-FB3B-4780-BA0C-C07A5000DCC0}" dt="2023-11-12T21:40:45.636" v="128"/>
          <pc:sldLayoutMkLst>
            <pc:docMk/>
            <pc:sldMasterMk cId="3705740627" sldId="2147483648"/>
            <pc:sldLayoutMk cId="2967880842" sldId="2147483664"/>
          </pc:sldLayoutMkLst>
          <pc:spChg chg="add mod">
            <ac:chgData name="Nicholas Hux" userId="d2f2588f-17f4-4191-97e6-5e9f702f03b8" providerId="ADAL" clId="{C1A8BBF9-FB3B-4780-BA0C-C07A5000DCC0}" dt="2023-11-12T21:40:45.636" v="128"/>
            <ac:spMkLst>
              <pc:docMk/>
              <pc:sldMasterMk cId="3705740627" sldId="2147483648"/>
              <pc:sldLayoutMk cId="2967880842" sldId="2147483664"/>
              <ac:spMk id="6" creationId="{3A304618-3BF1-7CB4-30E3-2914AF6C979C}"/>
            </ac:spMkLst>
          </pc:spChg>
        </pc:sldLayoutChg>
      </pc:sldMasterChg>
    </pc:docChg>
  </pc:docChgLst>
  <pc:docChgLst>
    <pc:chgData name="Connor Zhou" userId="d080e7b8-7d8c-475e-979b-9fea73573425" providerId="ADAL" clId="{98BFAEB2-B2B0-5446-BF5A-FD141A36A4BE}"/>
    <pc:docChg chg="undo custSel modSld">
      <pc:chgData name="Connor Zhou" userId="d080e7b8-7d8c-475e-979b-9fea73573425" providerId="ADAL" clId="{98BFAEB2-B2B0-5446-BF5A-FD141A36A4BE}" dt="2023-11-12T21:45:48.321" v="6" actId="47"/>
      <pc:docMkLst>
        <pc:docMk/>
      </pc:docMkLst>
      <pc:sldChg chg="addSp delSp modSp mod">
        <pc:chgData name="Connor Zhou" userId="d080e7b8-7d8c-475e-979b-9fea73573425" providerId="ADAL" clId="{98BFAEB2-B2B0-5446-BF5A-FD141A36A4BE}" dt="2023-11-12T21:45:48.321" v="6" actId="47"/>
        <pc:sldMkLst>
          <pc:docMk/>
          <pc:sldMk cId="2405727058" sldId="287"/>
        </pc:sldMkLst>
        <pc:spChg chg="add del mod">
          <ac:chgData name="Connor Zhou" userId="d080e7b8-7d8c-475e-979b-9fea73573425" providerId="ADAL" clId="{98BFAEB2-B2B0-5446-BF5A-FD141A36A4BE}" dt="2023-11-12T21:45:48.321" v="6" actId="47"/>
          <ac:spMkLst>
            <pc:docMk/>
            <pc:sldMk cId="2405727058" sldId="287"/>
            <ac:spMk id="9" creationId="{F5FDD25B-F85E-024A-6ED7-00FFFE80202D}"/>
          </ac:spMkLst>
        </pc:spChg>
      </pc:sldChg>
      <pc:sldChg chg="modSp mod">
        <pc:chgData name="Connor Zhou" userId="d080e7b8-7d8c-475e-979b-9fea73573425" providerId="ADAL" clId="{98BFAEB2-B2B0-5446-BF5A-FD141A36A4BE}" dt="2023-11-12T21:45:27.775" v="2" actId="20577"/>
        <pc:sldMkLst>
          <pc:docMk/>
          <pc:sldMk cId="3260426052" sldId="331"/>
        </pc:sldMkLst>
        <pc:graphicFrameChg chg="modGraphic">
          <ac:chgData name="Connor Zhou" userId="d080e7b8-7d8c-475e-979b-9fea73573425" providerId="ADAL" clId="{98BFAEB2-B2B0-5446-BF5A-FD141A36A4BE}" dt="2023-11-12T21:45:27.775" v="2" actId="20577"/>
          <ac:graphicFrameMkLst>
            <pc:docMk/>
            <pc:sldMk cId="3260426052" sldId="331"/>
            <ac:graphicFrameMk id="7" creationId="{B5A96B16-A17D-C005-ED39-7A0A9B0EDAF3}"/>
          </ac:graphicFrameMkLst>
        </pc:graphicFrameChg>
      </pc:sldChg>
    </pc:docChg>
  </pc:docChgLst>
  <pc:docChgLst>
    <pc:chgData name="Jacob Schmitt" userId="bf7af2ae-4eb5-4a53-9ac4-6739093619bc" providerId="ADAL" clId="{64DE3C83-DDD0-F84A-AD14-A57A0FCEE14B}"/>
    <pc:docChg chg="undo redo custSel addSld delSld modSld sldOrd modSection">
      <pc:chgData name="Jacob Schmitt" userId="bf7af2ae-4eb5-4a53-9ac4-6739093619bc" providerId="ADAL" clId="{64DE3C83-DDD0-F84A-AD14-A57A0FCEE14B}" dt="2023-11-12T21:26:13.989" v="1959"/>
      <pc:docMkLst>
        <pc:docMk/>
      </pc:docMkLst>
      <pc:sldChg chg="delSp modSp add mod">
        <pc:chgData name="Jacob Schmitt" userId="bf7af2ae-4eb5-4a53-9ac4-6739093619bc" providerId="ADAL" clId="{64DE3C83-DDD0-F84A-AD14-A57A0FCEE14B}" dt="2023-11-10T17:19:49.155" v="85" actId="478"/>
        <pc:sldMkLst>
          <pc:docMk/>
          <pc:sldMk cId="1270984281" sldId="286"/>
        </pc:sldMkLst>
        <pc:spChg chg="del">
          <ac:chgData name="Jacob Schmitt" userId="bf7af2ae-4eb5-4a53-9ac4-6739093619bc" providerId="ADAL" clId="{64DE3C83-DDD0-F84A-AD14-A57A0FCEE14B}" dt="2023-11-10T17:19:49.155" v="85" actId="478"/>
          <ac:spMkLst>
            <pc:docMk/>
            <pc:sldMk cId="1270984281" sldId="286"/>
            <ac:spMk id="5" creationId="{D95FF94A-7A59-3FF0-FBED-50A7E321431C}"/>
          </ac:spMkLst>
        </pc:spChg>
        <pc:spChg chg="mod">
          <ac:chgData name="Jacob Schmitt" userId="bf7af2ae-4eb5-4a53-9ac4-6739093619bc" providerId="ADAL" clId="{64DE3C83-DDD0-F84A-AD14-A57A0FCEE14B}" dt="2023-11-10T17:13:11.602" v="2" actId="20577"/>
          <ac:spMkLst>
            <pc:docMk/>
            <pc:sldMk cId="1270984281" sldId="286"/>
            <ac:spMk id="6" creationId="{85327FCF-0459-2456-BB3A-F6DA8B6FFD2C}"/>
          </ac:spMkLst>
        </pc:spChg>
      </pc:sldChg>
      <pc:sldChg chg="delSp modSp add mod">
        <pc:chgData name="Jacob Schmitt" userId="bf7af2ae-4eb5-4a53-9ac4-6739093619bc" providerId="ADAL" clId="{64DE3C83-DDD0-F84A-AD14-A57A0FCEE14B}" dt="2023-11-12T20:54:20.415" v="1958" actId="12269"/>
        <pc:sldMkLst>
          <pc:docMk/>
          <pc:sldMk cId="3015165931" sldId="295"/>
        </pc:sldMkLst>
        <pc:spChg chg="del mod">
          <ac:chgData name="Jacob Schmitt" userId="bf7af2ae-4eb5-4a53-9ac4-6739093619bc" providerId="ADAL" clId="{64DE3C83-DDD0-F84A-AD14-A57A0FCEE14B}" dt="2023-11-10T17:20:22.812" v="97" actId="478"/>
          <ac:spMkLst>
            <pc:docMk/>
            <pc:sldMk cId="3015165931" sldId="295"/>
            <ac:spMk id="21" creationId="{98FE3244-6DF5-3843-9D44-67806EB28793}"/>
          </ac:spMkLst>
        </pc:spChg>
        <pc:graphicFrameChg chg="mod">
          <ac:chgData name="Jacob Schmitt" userId="bf7af2ae-4eb5-4a53-9ac4-6739093619bc" providerId="ADAL" clId="{64DE3C83-DDD0-F84A-AD14-A57A0FCEE14B}" dt="2023-11-12T20:54:20.415" v="1958" actId="12269"/>
          <ac:graphicFrameMkLst>
            <pc:docMk/>
            <pc:sldMk cId="3015165931" sldId="295"/>
            <ac:graphicFrameMk id="7" creationId="{F56DE3BE-0B65-8B7D-66B3-6DE8E1CE44E8}"/>
          </ac:graphicFrameMkLst>
        </pc:graphicFrameChg>
      </pc:sldChg>
      <pc:sldChg chg="delSp modSp mod">
        <pc:chgData name="Jacob Schmitt" userId="bf7af2ae-4eb5-4a53-9ac4-6739093619bc" providerId="ADAL" clId="{64DE3C83-DDD0-F84A-AD14-A57A0FCEE14B}" dt="2023-11-10T19:57:35.341" v="1654" actId="20577"/>
        <pc:sldMkLst>
          <pc:docMk/>
          <pc:sldMk cId="1935819647" sldId="301"/>
        </pc:sldMkLst>
        <pc:spChg chg="del mod">
          <ac:chgData name="Jacob Schmitt" userId="bf7af2ae-4eb5-4a53-9ac4-6739093619bc" providerId="ADAL" clId="{64DE3C83-DDD0-F84A-AD14-A57A0FCEE14B}" dt="2023-11-10T17:20:18.476" v="95" actId="478"/>
          <ac:spMkLst>
            <pc:docMk/>
            <pc:sldMk cId="1935819647" sldId="301"/>
            <ac:spMk id="11" creationId="{B4D562B8-A132-CB43-0659-482DCD349B62}"/>
          </ac:spMkLst>
        </pc:spChg>
        <pc:spChg chg="mod">
          <ac:chgData name="Jacob Schmitt" userId="bf7af2ae-4eb5-4a53-9ac4-6739093619bc" providerId="ADAL" clId="{64DE3C83-DDD0-F84A-AD14-A57A0FCEE14B}" dt="2023-11-10T19:57:35.341" v="1654" actId="20577"/>
          <ac:spMkLst>
            <pc:docMk/>
            <pc:sldMk cId="1935819647" sldId="301"/>
            <ac:spMk id="22" creationId="{BB401F0C-6504-9A8A-E879-DAAA52455782}"/>
          </ac:spMkLst>
        </pc:spChg>
      </pc:sldChg>
      <pc:sldChg chg="modSp mod">
        <pc:chgData name="Jacob Schmitt" userId="bf7af2ae-4eb5-4a53-9ac4-6739093619bc" providerId="ADAL" clId="{64DE3C83-DDD0-F84A-AD14-A57A0FCEE14B}" dt="2023-11-10T20:05:11.748" v="1736" actId="5793"/>
        <pc:sldMkLst>
          <pc:docMk/>
          <pc:sldMk cId="2366269205" sldId="302"/>
        </pc:sldMkLst>
        <pc:spChg chg="mod">
          <ac:chgData name="Jacob Schmitt" userId="bf7af2ae-4eb5-4a53-9ac4-6739093619bc" providerId="ADAL" clId="{64DE3C83-DDD0-F84A-AD14-A57A0FCEE14B}" dt="2023-11-10T20:05:11.748" v="1736" actId="5793"/>
          <ac:spMkLst>
            <pc:docMk/>
            <pc:sldMk cId="2366269205" sldId="302"/>
            <ac:spMk id="2" creationId="{9FA75CCE-4B55-BC23-BA71-7ECC775D1308}"/>
          </ac:spMkLst>
        </pc:spChg>
        <pc:spChg chg="mod">
          <ac:chgData name="Jacob Schmitt" userId="bf7af2ae-4eb5-4a53-9ac4-6739093619bc" providerId="ADAL" clId="{64DE3C83-DDD0-F84A-AD14-A57A0FCEE14B}" dt="2023-11-10T17:51:15.454" v="642" actId="20577"/>
          <ac:spMkLst>
            <pc:docMk/>
            <pc:sldMk cId="2366269205" sldId="302"/>
            <ac:spMk id="5" creationId="{16AB0B09-32D7-A417-F488-026B0FAA3274}"/>
          </ac:spMkLst>
        </pc:spChg>
      </pc:sldChg>
      <pc:sldChg chg="delSp add mod">
        <pc:chgData name="Jacob Schmitt" userId="bf7af2ae-4eb5-4a53-9ac4-6739093619bc" providerId="ADAL" clId="{64DE3C83-DDD0-F84A-AD14-A57A0FCEE14B}" dt="2023-11-10T17:20:08.955" v="92" actId="478"/>
        <pc:sldMkLst>
          <pc:docMk/>
          <pc:sldMk cId="1346877231" sldId="303"/>
        </pc:sldMkLst>
        <pc:spChg chg="del">
          <ac:chgData name="Jacob Schmitt" userId="bf7af2ae-4eb5-4a53-9ac4-6739093619bc" providerId="ADAL" clId="{64DE3C83-DDD0-F84A-AD14-A57A0FCEE14B}" dt="2023-11-10T17:20:08.955" v="92" actId="478"/>
          <ac:spMkLst>
            <pc:docMk/>
            <pc:sldMk cId="1346877231" sldId="303"/>
            <ac:spMk id="6" creationId="{641E5478-80DE-2922-8604-DA048B3CD0F2}"/>
          </ac:spMkLst>
        </pc:spChg>
      </pc:sldChg>
      <pc:sldChg chg="delSp mod">
        <pc:chgData name="Jacob Schmitt" userId="bf7af2ae-4eb5-4a53-9ac4-6739093619bc" providerId="ADAL" clId="{64DE3C83-DDD0-F84A-AD14-A57A0FCEE14B}" dt="2023-11-10T17:20:11.406" v="93" actId="478"/>
        <pc:sldMkLst>
          <pc:docMk/>
          <pc:sldMk cId="2267575132" sldId="307"/>
        </pc:sldMkLst>
        <pc:spChg chg="del">
          <ac:chgData name="Jacob Schmitt" userId="bf7af2ae-4eb5-4a53-9ac4-6739093619bc" providerId="ADAL" clId="{64DE3C83-DDD0-F84A-AD14-A57A0FCEE14B}" dt="2023-11-10T17:20:11.406" v="93" actId="478"/>
          <ac:spMkLst>
            <pc:docMk/>
            <pc:sldMk cId="2267575132" sldId="307"/>
            <ac:spMk id="6" creationId="{BB38FF13-5C3B-485B-CA7D-9A780E4D7D7D}"/>
          </ac:spMkLst>
        </pc:spChg>
      </pc:sldChg>
      <pc:sldChg chg="delSp modSp mod">
        <pc:chgData name="Jacob Schmitt" userId="bf7af2ae-4eb5-4a53-9ac4-6739093619bc" providerId="ADAL" clId="{64DE3C83-DDD0-F84A-AD14-A57A0FCEE14B}" dt="2023-11-10T17:20:05.198" v="91" actId="478"/>
        <pc:sldMkLst>
          <pc:docMk/>
          <pc:sldMk cId="1941100418" sldId="312"/>
        </pc:sldMkLst>
        <pc:spChg chg="del mod">
          <ac:chgData name="Jacob Schmitt" userId="bf7af2ae-4eb5-4a53-9ac4-6739093619bc" providerId="ADAL" clId="{64DE3C83-DDD0-F84A-AD14-A57A0FCEE14B}" dt="2023-11-10T17:20:05.198" v="91" actId="478"/>
          <ac:spMkLst>
            <pc:docMk/>
            <pc:sldMk cId="1941100418" sldId="312"/>
            <ac:spMk id="6" creationId="{A59BEA42-C3BC-A8B9-A7C5-83D7BE68EAD1}"/>
          </ac:spMkLst>
        </pc:spChg>
      </pc:sldChg>
      <pc:sldChg chg="delSp modSp mod">
        <pc:chgData name="Jacob Schmitt" userId="bf7af2ae-4eb5-4a53-9ac4-6739093619bc" providerId="ADAL" clId="{64DE3C83-DDD0-F84A-AD14-A57A0FCEE14B}" dt="2023-11-10T17:20:00.314" v="89" actId="478"/>
        <pc:sldMkLst>
          <pc:docMk/>
          <pc:sldMk cId="1603894357" sldId="320"/>
        </pc:sldMkLst>
        <pc:spChg chg="del mod">
          <ac:chgData name="Jacob Schmitt" userId="bf7af2ae-4eb5-4a53-9ac4-6739093619bc" providerId="ADAL" clId="{64DE3C83-DDD0-F84A-AD14-A57A0FCEE14B}" dt="2023-11-10T17:20:00.314" v="89" actId="478"/>
          <ac:spMkLst>
            <pc:docMk/>
            <pc:sldMk cId="1603894357" sldId="320"/>
            <ac:spMk id="12" creationId="{29BB1234-4190-A53F-34B3-5A3B21A77692}"/>
          </ac:spMkLst>
        </pc:spChg>
      </pc:sldChg>
      <pc:sldChg chg="delSp mod">
        <pc:chgData name="Jacob Schmitt" userId="bf7af2ae-4eb5-4a53-9ac4-6739093619bc" providerId="ADAL" clId="{64DE3C83-DDD0-F84A-AD14-A57A0FCEE14B}" dt="2023-11-10T17:19:57.582" v="87" actId="478"/>
        <pc:sldMkLst>
          <pc:docMk/>
          <pc:sldMk cId="900948999" sldId="321"/>
        </pc:sldMkLst>
        <pc:spChg chg="del">
          <ac:chgData name="Jacob Schmitt" userId="bf7af2ae-4eb5-4a53-9ac4-6739093619bc" providerId="ADAL" clId="{64DE3C83-DDD0-F84A-AD14-A57A0FCEE14B}" dt="2023-11-10T17:19:57.582" v="87" actId="478"/>
          <ac:spMkLst>
            <pc:docMk/>
            <pc:sldMk cId="900948999" sldId="321"/>
            <ac:spMk id="11" creationId="{B4D562B8-A132-CB43-0659-482DCD349B62}"/>
          </ac:spMkLst>
        </pc:spChg>
      </pc:sldChg>
      <pc:sldChg chg="delSp mod">
        <pc:chgData name="Jacob Schmitt" userId="bf7af2ae-4eb5-4a53-9ac4-6739093619bc" providerId="ADAL" clId="{64DE3C83-DDD0-F84A-AD14-A57A0FCEE14B}" dt="2023-11-10T17:19:53.669" v="86" actId="478"/>
        <pc:sldMkLst>
          <pc:docMk/>
          <pc:sldMk cId="2839249002" sldId="322"/>
        </pc:sldMkLst>
        <pc:spChg chg="del">
          <ac:chgData name="Jacob Schmitt" userId="bf7af2ae-4eb5-4a53-9ac4-6739093619bc" providerId="ADAL" clId="{64DE3C83-DDD0-F84A-AD14-A57A0FCEE14B}" dt="2023-11-10T17:19:53.669" v="86" actId="478"/>
          <ac:spMkLst>
            <pc:docMk/>
            <pc:sldMk cId="2839249002" sldId="322"/>
            <ac:spMk id="8" creationId="{70061EA9-C5AA-FB0B-6B78-FC0516559460}"/>
          </ac:spMkLst>
        </pc:spChg>
      </pc:sldChg>
      <pc:sldChg chg="del">
        <pc:chgData name="Jacob Schmitt" userId="bf7af2ae-4eb5-4a53-9ac4-6739093619bc" providerId="ADAL" clId="{64DE3C83-DDD0-F84A-AD14-A57A0FCEE14B}" dt="2023-11-10T17:13:09.559" v="1" actId="2696"/>
        <pc:sldMkLst>
          <pc:docMk/>
          <pc:sldMk cId="1542968079" sldId="323"/>
        </pc:sldMkLst>
      </pc:sldChg>
      <pc:sldChg chg="modSp mod">
        <pc:chgData name="Jacob Schmitt" userId="bf7af2ae-4eb5-4a53-9ac4-6739093619bc" providerId="ADAL" clId="{64DE3C83-DDD0-F84A-AD14-A57A0FCEE14B}" dt="2023-11-10T17:29:43.537" v="325"/>
        <pc:sldMkLst>
          <pc:docMk/>
          <pc:sldMk cId="3960185831" sldId="324"/>
        </pc:sldMkLst>
        <pc:spChg chg="mod">
          <ac:chgData name="Jacob Schmitt" userId="bf7af2ae-4eb5-4a53-9ac4-6739093619bc" providerId="ADAL" clId="{64DE3C83-DDD0-F84A-AD14-A57A0FCEE14B}" dt="2023-11-10T17:29:43.537" v="325"/>
          <ac:spMkLst>
            <pc:docMk/>
            <pc:sldMk cId="3960185831" sldId="324"/>
            <ac:spMk id="2" creationId="{F573F97C-6846-15E9-A8CD-53E9CA5D1015}"/>
          </ac:spMkLst>
        </pc:spChg>
      </pc:sldChg>
      <pc:sldChg chg="modSp mod">
        <pc:chgData name="Jacob Schmitt" userId="bf7af2ae-4eb5-4a53-9ac4-6739093619bc" providerId="ADAL" clId="{64DE3C83-DDD0-F84A-AD14-A57A0FCEE14B}" dt="2023-11-10T19:58:08.774" v="1670" actId="20577"/>
        <pc:sldMkLst>
          <pc:docMk/>
          <pc:sldMk cId="358803871" sldId="325"/>
        </pc:sldMkLst>
        <pc:spChg chg="mod">
          <ac:chgData name="Jacob Schmitt" userId="bf7af2ae-4eb5-4a53-9ac4-6739093619bc" providerId="ADAL" clId="{64DE3C83-DDD0-F84A-AD14-A57A0FCEE14B}" dt="2023-11-10T17:36:48.080" v="359" actId="20577"/>
          <ac:spMkLst>
            <pc:docMk/>
            <pc:sldMk cId="358803871" sldId="325"/>
            <ac:spMk id="5" creationId="{C7E91482-6119-D665-1B34-DC438710EBB5}"/>
          </ac:spMkLst>
        </pc:spChg>
        <pc:spChg chg="mod">
          <ac:chgData name="Jacob Schmitt" userId="bf7af2ae-4eb5-4a53-9ac4-6739093619bc" providerId="ADAL" clId="{64DE3C83-DDD0-F84A-AD14-A57A0FCEE14B}" dt="2023-11-10T19:58:08.774" v="1670" actId="20577"/>
          <ac:spMkLst>
            <pc:docMk/>
            <pc:sldMk cId="358803871" sldId="325"/>
            <ac:spMk id="8" creationId="{2B53669C-D202-D10B-101B-5CD3C9330252}"/>
          </ac:spMkLst>
        </pc:spChg>
      </pc:sldChg>
      <pc:sldChg chg="modSp del mod">
        <pc:chgData name="Jacob Schmitt" userId="bf7af2ae-4eb5-4a53-9ac4-6739093619bc" providerId="ADAL" clId="{64DE3C83-DDD0-F84A-AD14-A57A0FCEE14B}" dt="2023-11-10T17:40:52.700" v="606" actId="2696"/>
        <pc:sldMkLst>
          <pc:docMk/>
          <pc:sldMk cId="1183960332" sldId="326"/>
        </pc:sldMkLst>
        <pc:spChg chg="mod">
          <ac:chgData name="Jacob Schmitt" userId="bf7af2ae-4eb5-4a53-9ac4-6739093619bc" providerId="ADAL" clId="{64DE3C83-DDD0-F84A-AD14-A57A0FCEE14B}" dt="2023-11-10T17:13:27.258" v="4" actId="20577"/>
          <ac:spMkLst>
            <pc:docMk/>
            <pc:sldMk cId="1183960332" sldId="326"/>
            <ac:spMk id="8" creationId="{2B53669C-D202-D10B-101B-5CD3C9330252}"/>
          </ac:spMkLst>
        </pc:spChg>
      </pc:sldChg>
      <pc:sldChg chg="addSp delSp modSp add del mod ord">
        <pc:chgData name="Jacob Schmitt" userId="bf7af2ae-4eb5-4a53-9ac4-6739093619bc" providerId="ADAL" clId="{64DE3C83-DDD0-F84A-AD14-A57A0FCEE14B}" dt="2023-11-10T17:40:52.022" v="605" actId="2696"/>
        <pc:sldMkLst>
          <pc:docMk/>
          <pc:sldMk cId="3670770205" sldId="327"/>
        </pc:sldMkLst>
        <pc:spChg chg="del">
          <ac:chgData name="Jacob Schmitt" userId="bf7af2ae-4eb5-4a53-9ac4-6739093619bc" providerId="ADAL" clId="{64DE3C83-DDD0-F84A-AD14-A57A0FCEE14B}" dt="2023-11-10T17:14:54.942" v="63" actId="478"/>
          <ac:spMkLst>
            <pc:docMk/>
            <pc:sldMk cId="3670770205" sldId="327"/>
            <ac:spMk id="2" creationId="{F573F97C-6846-15E9-A8CD-53E9CA5D1015}"/>
          </ac:spMkLst>
        </pc:spChg>
        <pc:spChg chg="mod">
          <ac:chgData name="Jacob Schmitt" userId="bf7af2ae-4eb5-4a53-9ac4-6739093619bc" providerId="ADAL" clId="{64DE3C83-DDD0-F84A-AD14-A57A0FCEE14B}" dt="2023-11-10T17:14:52.538" v="62" actId="20577"/>
          <ac:spMkLst>
            <pc:docMk/>
            <pc:sldMk cId="3670770205" sldId="327"/>
            <ac:spMk id="5" creationId="{832C7017-CED0-1955-E6B5-F9CA3AFD6E0E}"/>
          </ac:spMkLst>
        </pc:spChg>
        <pc:spChg chg="add mod">
          <ac:chgData name="Jacob Schmitt" userId="bf7af2ae-4eb5-4a53-9ac4-6739093619bc" providerId="ADAL" clId="{64DE3C83-DDD0-F84A-AD14-A57A0FCEE14B}" dt="2023-11-10T17:14:54.942" v="63" actId="478"/>
          <ac:spMkLst>
            <pc:docMk/>
            <pc:sldMk cId="3670770205" sldId="327"/>
            <ac:spMk id="7" creationId="{7E7038A7-695D-8328-D834-28772CAB6262}"/>
          </ac:spMkLst>
        </pc:spChg>
      </pc:sldChg>
      <pc:sldChg chg="modSp add del mod">
        <pc:chgData name="Jacob Schmitt" userId="bf7af2ae-4eb5-4a53-9ac4-6739093619bc" providerId="ADAL" clId="{64DE3C83-DDD0-F84A-AD14-A57A0FCEE14B}" dt="2023-11-10T17:40:50.392" v="603" actId="2696"/>
        <pc:sldMkLst>
          <pc:docMk/>
          <pc:sldMk cId="3574308515" sldId="328"/>
        </pc:sldMkLst>
        <pc:spChg chg="mod">
          <ac:chgData name="Jacob Schmitt" userId="bf7af2ae-4eb5-4a53-9ac4-6739093619bc" providerId="ADAL" clId="{64DE3C83-DDD0-F84A-AD14-A57A0FCEE14B}" dt="2023-11-10T17:15:04.187" v="75" actId="20577"/>
          <ac:spMkLst>
            <pc:docMk/>
            <pc:sldMk cId="3574308515" sldId="328"/>
            <ac:spMk id="5" creationId="{832C7017-CED0-1955-E6B5-F9CA3AFD6E0E}"/>
          </ac:spMkLst>
        </pc:spChg>
      </pc:sldChg>
      <pc:sldChg chg="modSp add del mod">
        <pc:chgData name="Jacob Schmitt" userId="bf7af2ae-4eb5-4a53-9ac4-6739093619bc" providerId="ADAL" clId="{64DE3C83-DDD0-F84A-AD14-A57A0FCEE14B}" dt="2023-11-10T17:40:51.186" v="604" actId="2696"/>
        <pc:sldMkLst>
          <pc:docMk/>
          <pc:sldMk cId="881260292" sldId="329"/>
        </pc:sldMkLst>
        <pc:spChg chg="mod">
          <ac:chgData name="Jacob Schmitt" userId="bf7af2ae-4eb5-4a53-9ac4-6739093619bc" providerId="ADAL" clId="{64DE3C83-DDD0-F84A-AD14-A57A0FCEE14B}" dt="2023-11-10T17:15:08.858" v="83" actId="20577"/>
          <ac:spMkLst>
            <pc:docMk/>
            <pc:sldMk cId="881260292" sldId="329"/>
            <ac:spMk id="5" creationId="{832C7017-CED0-1955-E6B5-F9CA3AFD6E0E}"/>
          </ac:spMkLst>
        </pc:spChg>
      </pc:sldChg>
      <pc:sldChg chg="modSp add mod">
        <pc:chgData name="Jacob Schmitt" userId="bf7af2ae-4eb5-4a53-9ac4-6739093619bc" providerId="ADAL" clId="{64DE3C83-DDD0-F84A-AD14-A57A0FCEE14B}" dt="2023-11-10T19:57:57.614" v="1664" actId="20577"/>
        <pc:sldMkLst>
          <pc:docMk/>
          <pc:sldMk cId="1467518512" sldId="330"/>
        </pc:sldMkLst>
        <pc:spChg chg="mod">
          <ac:chgData name="Jacob Schmitt" userId="bf7af2ae-4eb5-4a53-9ac4-6739093619bc" providerId="ADAL" clId="{64DE3C83-DDD0-F84A-AD14-A57A0FCEE14B}" dt="2023-11-10T19:57:57.614" v="1664" actId="20577"/>
          <ac:spMkLst>
            <pc:docMk/>
            <pc:sldMk cId="1467518512" sldId="330"/>
            <ac:spMk id="8" creationId="{2B53669C-D202-D10B-101B-5CD3C9330252}"/>
          </ac:spMkLst>
        </pc:spChg>
      </pc:sldChg>
      <pc:sldChg chg="addSp delSp modSp add mod">
        <pc:chgData name="Jacob Schmitt" userId="bf7af2ae-4eb5-4a53-9ac4-6739093619bc" providerId="ADAL" clId="{64DE3C83-DDD0-F84A-AD14-A57A0FCEE14B}" dt="2023-11-12T17:35:59.106" v="1860" actId="20577"/>
        <pc:sldMkLst>
          <pc:docMk/>
          <pc:sldMk cId="3260426052" sldId="331"/>
        </pc:sldMkLst>
        <pc:spChg chg="mod">
          <ac:chgData name="Jacob Schmitt" userId="bf7af2ae-4eb5-4a53-9ac4-6739093619bc" providerId="ADAL" clId="{64DE3C83-DDD0-F84A-AD14-A57A0FCEE14B}" dt="2023-11-11T16:05:11.941" v="1806" actId="20577"/>
          <ac:spMkLst>
            <pc:docMk/>
            <pc:sldMk cId="3260426052" sldId="331"/>
            <ac:spMk id="2" creationId="{F573F97C-6846-15E9-A8CD-53E9CA5D1015}"/>
          </ac:spMkLst>
        </pc:spChg>
        <pc:spChg chg="mod">
          <ac:chgData name="Jacob Schmitt" userId="bf7af2ae-4eb5-4a53-9ac4-6739093619bc" providerId="ADAL" clId="{64DE3C83-DDD0-F84A-AD14-A57A0FCEE14B}" dt="2023-11-10T20:32:54.079" v="1771" actId="1076"/>
          <ac:spMkLst>
            <pc:docMk/>
            <pc:sldMk cId="3260426052" sldId="331"/>
            <ac:spMk id="5" creationId="{832C7017-CED0-1955-E6B5-F9CA3AFD6E0E}"/>
          </ac:spMkLst>
        </pc:spChg>
        <pc:spChg chg="add del mod">
          <ac:chgData name="Jacob Schmitt" userId="bf7af2ae-4eb5-4a53-9ac4-6739093619bc" providerId="ADAL" clId="{64DE3C83-DDD0-F84A-AD14-A57A0FCEE14B}" dt="2023-11-10T18:29:40.251" v="649"/>
          <ac:spMkLst>
            <pc:docMk/>
            <pc:sldMk cId="3260426052" sldId="331"/>
            <ac:spMk id="6" creationId="{F2807E60-71C1-65DC-1735-C2460D5F1E96}"/>
          </ac:spMkLst>
        </pc:spChg>
        <pc:graphicFrameChg chg="add mod modGraphic">
          <ac:chgData name="Jacob Schmitt" userId="bf7af2ae-4eb5-4a53-9ac4-6739093619bc" providerId="ADAL" clId="{64DE3C83-DDD0-F84A-AD14-A57A0FCEE14B}" dt="2023-11-12T17:35:59.106" v="1860" actId="20577"/>
          <ac:graphicFrameMkLst>
            <pc:docMk/>
            <pc:sldMk cId="3260426052" sldId="331"/>
            <ac:graphicFrameMk id="7" creationId="{B5A96B16-A17D-C005-ED39-7A0A9B0EDAF3}"/>
          </ac:graphicFrameMkLst>
        </pc:graphicFrameChg>
      </pc:sldChg>
      <pc:sldChg chg="addSp delSp modSp add mod">
        <pc:chgData name="Jacob Schmitt" userId="bf7af2ae-4eb5-4a53-9ac4-6739093619bc" providerId="ADAL" clId="{64DE3C83-DDD0-F84A-AD14-A57A0FCEE14B}" dt="2023-11-12T17:07:54.164" v="1855" actId="20577"/>
        <pc:sldMkLst>
          <pc:docMk/>
          <pc:sldMk cId="3149746626" sldId="332"/>
        </pc:sldMkLst>
        <pc:spChg chg="mod">
          <ac:chgData name="Jacob Schmitt" userId="bf7af2ae-4eb5-4a53-9ac4-6739093619bc" providerId="ADAL" clId="{64DE3C83-DDD0-F84A-AD14-A57A0FCEE14B}" dt="2023-11-11T16:01:25.274" v="1799" actId="5793"/>
          <ac:spMkLst>
            <pc:docMk/>
            <pc:sldMk cId="3149746626" sldId="332"/>
            <ac:spMk id="2" creationId="{F573F97C-6846-15E9-A8CD-53E9CA5D1015}"/>
          </ac:spMkLst>
        </pc:spChg>
        <pc:spChg chg="mod">
          <ac:chgData name="Jacob Schmitt" userId="bf7af2ae-4eb5-4a53-9ac4-6739093619bc" providerId="ADAL" clId="{64DE3C83-DDD0-F84A-AD14-A57A0FCEE14B}" dt="2023-11-12T17:07:54.164" v="1855" actId="20577"/>
          <ac:spMkLst>
            <pc:docMk/>
            <pc:sldMk cId="3149746626" sldId="332"/>
            <ac:spMk id="5" creationId="{832C7017-CED0-1955-E6B5-F9CA3AFD6E0E}"/>
          </ac:spMkLst>
        </pc:spChg>
        <pc:spChg chg="add del mod">
          <ac:chgData name="Jacob Schmitt" userId="bf7af2ae-4eb5-4a53-9ac4-6739093619bc" providerId="ADAL" clId="{64DE3C83-DDD0-F84A-AD14-A57A0FCEE14B}" dt="2023-11-10T18:34:29.083" v="844"/>
          <ac:spMkLst>
            <pc:docMk/>
            <pc:sldMk cId="3149746626" sldId="332"/>
            <ac:spMk id="6" creationId="{1BB7C14D-B398-5082-014F-290C32EF5067}"/>
          </ac:spMkLst>
        </pc:spChg>
      </pc:sldChg>
      <pc:sldChg chg="modSp add mod">
        <pc:chgData name="Jacob Schmitt" userId="bf7af2ae-4eb5-4a53-9ac4-6739093619bc" providerId="ADAL" clId="{64DE3C83-DDD0-F84A-AD14-A57A0FCEE14B}" dt="2023-11-11T16:05:43.869" v="1814" actId="20577"/>
        <pc:sldMkLst>
          <pc:docMk/>
          <pc:sldMk cId="3525276340" sldId="333"/>
        </pc:sldMkLst>
        <pc:spChg chg="mod">
          <ac:chgData name="Jacob Schmitt" userId="bf7af2ae-4eb5-4a53-9ac4-6739093619bc" providerId="ADAL" clId="{64DE3C83-DDD0-F84A-AD14-A57A0FCEE14B}" dt="2023-11-11T16:05:43.869" v="1814" actId="20577"/>
          <ac:spMkLst>
            <pc:docMk/>
            <pc:sldMk cId="3525276340" sldId="333"/>
            <ac:spMk id="2" creationId="{F573F97C-6846-15E9-A8CD-53E9CA5D1015}"/>
          </ac:spMkLst>
        </pc:spChg>
        <pc:spChg chg="mod">
          <ac:chgData name="Jacob Schmitt" userId="bf7af2ae-4eb5-4a53-9ac4-6739093619bc" providerId="ADAL" clId="{64DE3C83-DDD0-F84A-AD14-A57A0FCEE14B}" dt="2023-11-10T17:39:45.999" v="480" actId="20577"/>
          <ac:spMkLst>
            <pc:docMk/>
            <pc:sldMk cId="3525276340" sldId="333"/>
            <ac:spMk id="5" creationId="{832C7017-CED0-1955-E6B5-F9CA3AFD6E0E}"/>
          </ac:spMkLst>
        </pc:spChg>
      </pc:sldChg>
      <pc:sldChg chg="modSp add mod">
        <pc:chgData name="Jacob Schmitt" userId="bf7af2ae-4eb5-4a53-9ac4-6739093619bc" providerId="ADAL" clId="{64DE3C83-DDD0-F84A-AD14-A57A0FCEE14B}" dt="2023-11-10T19:57:47.707" v="1661" actId="20577"/>
        <pc:sldMkLst>
          <pc:docMk/>
          <pc:sldMk cId="738791334" sldId="334"/>
        </pc:sldMkLst>
        <pc:spChg chg="mod">
          <ac:chgData name="Jacob Schmitt" userId="bf7af2ae-4eb5-4a53-9ac4-6739093619bc" providerId="ADAL" clId="{64DE3C83-DDD0-F84A-AD14-A57A0FCEE14B}" dt="2023-11-10T19:57:47.707" v="1661" actId="20577"/>
          <ac:spMkLst>
            <pc:docMk/>
            <pc:sldMk cId="738791334" sldId="334"/>
            <ac:spMk id="2" creationId="{9FA75CCE-4B55-BC23-BA71-7ECC775D1308}"/>
          </ac:spMkLst>
        </pc:spChg>
        <pc:spChg chg="mod">
          <ac:chgData name="Jacob Schmitt" userId="bf7af2ae-4eb5-4a53-9ac4-6739093619bc" providerId="ADAL" clId="{64DE3C83-DDD0-F84A-AD14-A57A0FCEE14B}" dt="2023-11-10T17:51:18.345" v="643" actId="20577"/>
          <ac:spMkLst>
            <pc:docMk/>
            <pc:sldMk cId="738791334" sldId="334"/>
            <ac:spMk id="5" creationId="{16AB0B09-32D7-A417-F488-026B0FAA3274}"/>
          </ac:spMkLst>
        </pc:spChg>
      </pc:sldChg>
      <pc:sldChg chg="modSp add del mod ord">
        <pc:chgData name="Jacob Schmitt" userId="bf7af2ae-4eb5-4a53-9ac4-6739093619bc" providerId="ADAL" clId="{64DE3C83-DDD0-F84A-AD14-A57A0FCEE14B}" dt="2023-11-12T19:17:50.396" v="1869" actId="2696"/>
        <pc:sldMkLst>
          <pc:docMk/>
          <pc:sldMk cId="1146631113" sldId="335"/>
        </pc:sldMkLst>
        <pc:spChg chg="mod">
          <ac:chgData name="Jacob Schmitt" userId="bf7af2ae-4eb5-4a53-9ac4-6739093619bc" providerId="ADAL" clId="{64DE3C83-DDD0-F84A-AD14-A57A0FCEE14B}" dt="2023-11-12T17:07:27.737" v="1845" actId="20577"/>
          <ac:spMkLst>
            <pc:docMk/>
            <pc:sldMk cId="1146631113" sldId="335"/>
            <ac:spMk id="28" creationId="{ADD3147A-3F63-848D-C056-AC6340977082}"/>
          </ac:spMkLst>
        </pc:spChg>
      </pc:sldChg>
      <pc:sldChg chg="modSp add mod">
        <pc:chgData name="Jacob Schmitt" userId="bf7af2ae-4eb5-4a53-9ac4-6739093619bc" providerId="ADAL" clId="{64DE3C83-DDD0-F84A-AD14-A57A0FCEE14B}" dt="2023-11-12T21:26:13.989" v="1959"/>
        <pc:sldMkLst>
          <pc:docMk/>
          <pc:sldMk cId="3666415564" sldId="337"/>
        </pc:sldMkLst>
        <pc:spChg chg="mod">
          <ac:chgData name="Jacob Schmitt" userId="bf7af2ae-4eb5-4a53-9ac4-6739093619bc" providerId="ADAL" clId="{64DE3C83-DDD0-F84A-AD14-A57A0FCEE14B}" dt="2023-11-12T19:17:47.955" v="1868" actId="20577"/>
          <ac:spMkLst>
            <pc:docMk/>
            <pc:sldMk cId="3666415564" sldId="337"/>
            <ac:spMk id="5" creationId="{832C7017-CED0-1955-E6B5-F9CA3AFD6E0E}"/>
          </ac:spMkLst>
        </pc:spChg>
        <pc:graphicFrameChg chg="mod modGraphic">
          <ac:chgData name="Jacob Schmitt" userId="bf7af2ae-4eb5-4a53-9ac4-6739093619bc" providerId="ADAL" clId="{64DE3C83-DDD0-F84A-AD14-A57A0FCEE14B}" dt="2023-11-12T21:26:13.989" v="1959"/>
          <ac:graphicFrameMkLst>
            <pc:docMk/>
            <pc:sldMk cId="3666415564" sldId="337"/>
            <ac:graphicFrameMk id="24" creationId="{EE2A1B77-5E69-43AA-EF52-CE4F8E254A10}"/>
          </ac:graphicFrameMkLst>
        </pc:graphicFrameChg>
      </pc:sldChg>
      <pc:sldChg chg="modSp mod">
        <pc:chgData name="Jacob Schmitt" userId="bf7af2ae-4eb5-4a53-9ac4-6739093619bc" providerId="ADAL" clId="{64DE3C83-DDD0-F84A-AD14-A57A0FCEE14B}" dt="2023-11-12T20:52:33.823" v="1942" actId="1076"/>
        <pc:sldMkLst>
          <pc:docMk/>
          <pc:sldMk cId="1699846065" sldId="340"/>
        </pc:sldMkLst>
        <pc:spChg chg="mod">
          <ac:chgData name="Jacob Schmitt" userId="bf7af2ae-4eb5-4a53-9ac4-6739093619bc" providerId="ADAL" clId="{64DE3C83-DDD0-F84A-AD14-A57A0FCEE14B}" dt="2023-11-12T20:52:33.823" v="1942" actId="1076"/>
          <ac:spMkLst>
            <pc:docMk/>
            <pc:sldMk cId="1699846065" sldId="340"/>
            <ac:spMk id="5" creationId="{4C6A1D1C-6E77-080E-54FE-6B40BA9C11F7}"/>
          </ac:spMkLst>
        </pc:spChg>
      </pc:sldChg>
      <pc:sldChg chg="modSp mod">
        <pc:chgData name="Jacob Schmitt" userId="bf7af2ae-4eb5-4a53-9ac4-6739093619bc" providerId="ADAL" clId="{64DE3C83-DDD0-F84A-AD14-A57A0FCEE14B}" dt="2023-11-12T20:52:24.761" v="1941" actId="1038"/>
        <pc:sldMkLst>
          <pc:docMk/>
          <pc:sldMk cId="248607437" sldId="341"/>
        </pc:sldMkLst>
        <pc:spChg chg="mod">
          <ac:chgData name="Jacob Schmitt" userId="bf7af2ae-4eb5-4a53-9ac4-6739093619bc" providerId="ADAL" clId="{64DE3C83-DDD0-F84A-AD14-A57A0FCEE14B}" dt="2023-11-12T20:52:24.761" v="1941" actId="1038"/>
          <ac:spMkLst>
            <pc:docMk/>
            <pc:sldMk cId="248607437" sldId="341"/>
            <ac:spMk id="5" creationId="{18A218BD-A0BF-161E-67B8-DA2B0D26F9F4}"/>
          </ac:spMkLst>
        </pc:spChg>
        <pc:spChg chg="mod">
          <ac:chgData name="Jacob Schmitt" userId="bf7af2ae-4eb5-4a53-9ac4-6739093619bc" providerId="ADAL" clId="{64DE3C83-DDD0-F84A-AD14-A57A0FCEE14B}" dt="2023-11-12T20:49:47.602" v="1913" actId="207"/>
          <ac:spMkLst>
            <pc:docMk/>
            <pc:sldMk cId="248607437" sldId="341"/>
            <ac:spMk id="13" creationId="{54370302-AE8F-420C-177B-ED2D0D9E5269}"/>
          </ac:spMkLst>
        </pc:spChg>
        <pc:spChg chg="mod">
          <ac:chgData name="Jacob Schmitt" userId="bf7af2ae-4eb5-4a53-9ac4-6739093619bc" providerId="ADAL" clId="{64DE3C83-DDD0-F84A-AD14-A57A0FCEE14B}" dt="2023-11-12T20:48:18.263" v="1902" actId="207"/>
          <ac:spMkLst>
            <pc:docMk/>
            <pc:sldMk cId="248607437" sldId="341"/>
            <ac:spMk id="14" creationId="{21BE7A0A-5E8B-09FB-D691-BE44FC09C7D4}"/>
          </ac:spMkLst>
        </pc:spChg>
        <pc:spChg chg="mod">
          <ac:chgData name="Jacob Schmitt" userId="bf7af2ae-4eb5-4a53-9ac4-6739093619bc" providerId="ADAL" clId="{64DE3C83-DDD0-F84A-AD14-A57A0FCEE14B}" dt="2023-11-12T20:52:14.976" v="1936" actId="1076"/>
          <ac:spMkLst>
            <pc:docMk/>
            <pc:sldMk cId="248607437" sldId="341"/>
            <ac:spMk id="35" creationId="{5E958759-6D27-34F6-0508-A2182E296B28}"/>
          </ac:spMkLst>
        </pc:spChg>
        <pc:spChg chg="mod">
          <ac:chgData name="Jacob Schmitt" userId="bf7af2ae-4eb5-4a53-9ac4-6739093619bc" providerId="ADAL" clId="{64DE3C83-DDD0-F84A-AD14-A57A0FCEE14B}" dt="2023-11-12T20:52:14.976" v="1936" actId="1076"/>
          <ac:spMkLst>
            <pc:docMk/>
            <pc:sldMk cId="248607437" sldId="341"/>
            <ac:spMk id="37" creationId="{2AD85B77-C7E6-DAC5-B8DB-4B164836DDB3}"/>
          </ac:spMkLst>
        </pc:spChg>
        <pc:spChg chg="mod">
          <ac:chgData name="Jacob Schmitt" userId="bf7af2ae-4eb5-4a53-9ac4-6739093619bc" providerId="ADAL" clId="{64DE3C83-DDD0-F84A-AD14-A57A0FCEE14B}" dt="2023-11-12T20:49:54.922" v="1914" actId="207"/>
          <ac:spMkLst>
            <pc:docMk/>
            <pc:sldMk cId="248607437" sldId="341"/>
            <ac:spMk id="43" creationId="{21F3FB25-334B-DFEE-1AA8-4113DA099691}"/>
          </ac:spMkLst>
        </pc:spChg>
        <pc:grpChg chg="mod">
          <ac:chgData name="Jacob Schmitt" userId="bf7af2ae-4eb5-4a53-9ac4-6739093619bc" providerId="ADAL" clId="{64DE3C83-DDD0-F84A-AD14-A57A0FCEE14B}" dt="2023-11-12T20:52:14.976" v="1936" actId="1076"/>
          <ac:grpSpMkLst>
            <pc:docMk/>
            <pc:sldMk cId="248607437" sldId="341"/>
            <ac:grpSpMk id="16" creationId="{E85FFA65-6BCA-1513-766E-615F6F8F18CA}"/>
          </ac:grpSpMkLst>
        </pc:grpChg>
        <pc:grpChg chg="mod">
          <ac:chgData name="Jacob Schmitt" userId="bf7af2ae-4eb5-4a53-9ac4-6739093619bc" providerId="ADAL" clId="{64DE3C83-DDD0-F84A-AD14-A57A0FCEE14B}" dt="2023-11-12T20:52:14.976" v="1936" actId="1076"/>
          <ac:grpSpMkLst>
            <pc:docMk/>
            <pc:sldMk cId="248607437" sldId="341"/>
            <ac:grpSpMk id="42" creationId="{45FE14FB-1EB1-F3CF-C0C9-212B0E64F137}"/>
          </ac:grpSpMkLst>
        </pc:grpChg>
        <pc:graphicFrameChg chg="mod modGraphic">
          <ac:chgData name="Jacob Schmitt" userId="bf7af2ae-4eb5-4a53-9ac4-6739093619bc" providerId="ADAL" clId="{64DE3C83-DDD0-F84A-AD14-A57A0FCEE14B}" dt="2023-11-12T20:52:14.976" v="1936" actId="1076"/>
          <ac:graphicFrameMkLst>
            <pc:docMk/>
            <pc:sldMk cId="248607437" sldId="341"/>
            <ac:graphicFrameMk id="39" creationId="{C24CD1FC-B938-EA28-92B5-AF556DF7181D}"/>
          </ac:graphicFrameMkLst>
        </pc:graphicFrameChg>
        <pc:picChg chg="mod">
          <ac:chgData name="Jacob Schmitt" userId="bf7af2ae-4eb5-4a53-9ac4-6739093619bc" providerId="ADAL" clId="{64DE3C83-DDD0-F84A-AD14-A57A0FCEE14B}" dt="2023-11-12T20:48:18.263" v="1902" actId="207"/>
          <ac:picMkLst>
            <pc:docMk/>
            <pc:sldMk cId="248607437" sldId="341"/>
            <ac:picMk id="15" creationId="{0E5201D0-FC69-DE6D-68AB-7D9996AD9F49}"/>
          </ac:picMkLst>
        </pc:picChg>
        <pc:picChg chg="mod">
          <ac:chgData name="Jacob Schmitt" userId="bf7af2ae-4eb5-4a53-9ac4-6739093619bc" providerId="ADAL" clId="{64DE3C83-DDD0-F84A-AD14-A57A0FCEE14B}" dt="2023-11-12T20:52:14.976" v="1936" actId="1076"/>
          <ac:picMkLst>
            <pc:docMk/>
            <pc:sldMk cId="248607437" sldId="341"/>
            <ac:picMk id="46" creationId="{6BFDC985-C867-5109-C326-F7D721F9D1E4}"/>
          </ac:picMkLst>
        </pc:picChg>
      </pc:sldChg>
      <pc:sldChg chg="modSp mod">
        <pc:chgData name="Jacob Schmitt" userId="bf7af2ae-4eb5-4a53-9ac4-6739093619bc" providerId="ADAL" clId="{64DE3C83-DDD0-F84A-AD14-A57A0FCEE14B}" dt="2023-11-12T20:53:12.732" v="1950" actId="20577"/>
        <pc:sldMkLst>
          <pc:docMk/>
          <pc:sldMk cId="2647926425" sldId="342"/>
        </pc:sldMkLst>
        <pc:spChg chg="mod">
          <ac:chgData name="Jacob Schmitt" userId="bf7af2ae-4eb5-4a53-9ac4-6739093619bc" providerId="ADAL" clId="{64DE3C83-DDD0-F84A-AD14-A57A0FCEE14B}" dt="2023-11-12T20:53:04.178" v="1949" actId="20577"/>
          <ac:spMkLst>
            <pc:docMk/>
            <pc:sldMk cId="2647926425" sldId="342"/>
            <ac:spMk id="12" creationId="{59FE8CF5-6B93-61A0-187E-47F25D9B1FD1}"/>
          </ac:spMkLst>
        </pc:spChg>
        <pc:spChg chg="mod">
          <ac:chgData name="Jacob Schmitt" userId="bf7af2ae-4eb5-4a53-9ac4-6739093619bc" providerId="ADAL" clId="{64DE3C83-DDD0-F84A-AD14-A57A0FCEE14B}" dt="2023-11-12T20:52:57.570" v="1945" actId="20577"/>
          <ac:spMkLst>
            <pc:docMk/>
            <pc:sldMk cId="2647926425" sldId="342"/>
            <ac:spMk id="14" creationId="{A9894E1F-2870-160A-1816-2D9D612E0AE2}"/>
          </ac:spMkLst>
        </pc:spChg>
        <pc:spChg chg="mod">
          <ac:chgData name="Jacob Schmitt" userId="bf7af2ae-4eb5-4a53-9ac4-6739093619bc" providerId="ADAL" clId="{64DE3C83-DDD0-F84A-AD14-A57A0FCEE14B}" dt="2023-11-12T20:53:12.732" v="1950" actId="20577"/>
          <ac:spMkLst>
            <pc:docMk/>
            <pc:sldMk cId="2647926425" sldId="342"/>
            <ac:spMk id="20" creationId="{9673D8FC-7FD8-FB36-25E3-B4110CF2D256}"/>
          </ac:spMkLst>
        </pc:spChg>
      </pc:sldChg>
    </pc:docChg>
  </pc:docChgLst>
  <pc:docChgLst>
    <pc:chgData name="Nicholas Hux" userId="S::njh20b@fsu.edu::d2f2588f-17f4-4191-97e6-5e9f702f03b8" providerId="AD" clId="Web-{41FA2763-D6C0-4F21-ABEB-8480E431C35D}"/>
    <pc:docChg chg="modSld">
      <pc:chgData name="Nicholas Hux" userId="S::njh20b@fsu.edu::d2f2588f-17f4-4191-97e6-5e9f702f03b8" providerId="AD" clId="Web-{41FA2763-D6C0-4F21-ABEB-8480E431C35D}" dt="2023-11-12T16:04:24.191" v="1"/>
      <pc:docMkLst>
        <pc:docMk/>
      </pc:docMkLst>
      <pc:sldChg chg="mod modShow">
        <pc:chgData name="Nicholas Hux" userId="S::njh20b@fsu.edu::d2f2588f-17f4-4191-97e6-5e9f702f03b8" providerId="AD" clId="Web-{41FA2763-D6C0-4F21-ABEB-8480E431C35D}" dt="2023-11-12T16:04:24.191" v="1"/>
        <pc:sldMkLst>
          <pc:docMk/>
          <pc:sldMk cId="1603894357" sldId="320"/>
        </pc:sldMkLst>
      </pc:sldChg>
    </pc:docChg>
  </pc:docChgLst>
  <pc:docChgLst>
    <pc:chgData name="Jake Miller" userId="4cbd2db4-b49e-4242-8954-0a8e1c27008e" providerId="ADAL" clId="{739072DE-64DD-41A9-A4AA-9081F66DADEB}"/>
    <pc:docChg chg="undo custSel modSld">
      <pc:chgData name="Jake Miller" userId="4cbd2db4-b49e-4242-8954-0a8e1c27008e" providerId="ADAL" clId="{739072DE-64DD-41A9-A4AA-9081F66DADEB}" dt="2023-12-04T03:11:21.022" v="30" actId="14100"/>
      <pc:docMkLst>
        <pc:docMk/>
      </pc:docMkLst>
      <pc:sldChg chg="modSp mod">
        <pc:chgData name="Jake Miller" userId="4cbd2db4-b49e-4242-8954-0a8e1c27008e" providerId="ADAL" clId="{739072DE-64DD-41A9-A4AA-9081F66DADEB}" dt="2023-12-04T03:11:21.022" v="30" actId="14100"/>
        <pc:sldMkLst>
          <pc:docMk/>
          <pc:sldMk cId="1603894357" sldId="320"/>
        </pc:sldMkLst>
        <pc:graphicFrameChg chg="mod">
          <ac:chgData name="Jake Miller" userId="4cbd2db4-b49e-4242-8954-0a8e1c27008e" providerId="ADAL" clId="{739072DE-64DD-41A9-A4AA-9081F66DADEB}" dt="2023-12-04T03:11:21.022" v="30" actId="14100"/>
          <ac:graphicFrameMkLst>
            <pc:docMk/>
            <pc:sldMk cId="1603894357" sldId="320"/>
            <ac:graphicFrameMk id="5" creationId="{A2F877AC-2E37-28C3-200C-7BA079746C80}"/>
          </ac:graphicFrameMkLst>
        </pc:graphicFrameChg>
      </pc:sldChg>
      <pc:sldChg chg="addSp modSp">
        <pc:chgData name="Jake Miller" userId="4cbd2db4-b49e-4242-8954-0a8e1c27008e" providerId="ADAL" clId="{739072DE-64DD-41A9-A4AA-9081F66DADEB}" dt="2023-11-30T22:57:35.173" v="23" actId="20577"/>
        <pc:sldMkLst>
          <pc:docMk/>
          <pc:sldMk cId="3525276340" sldId="333"/>
        </pc:sldMkLst>
        <pc:graphicFrameChg chg="mod">
          <ac:chgData name="Jake Miller" userId="4cbd2db4-b49e-4242-8954-0a8e1c27008e" providerId="ADAL" clId="{739072DE-64DD-41A9-A4AA-9081F66DADEB}" dt="2023-11-30T22:57:35.173" v="23" actId="20577"/>
          <ac:graphicFrameMkLst>
            <pc:docMk/>
            <pc:sldMk cId="3525276340" sldId="333"/>
            <ac:graphicFrameMk id="8" creationId="{F159D24B-7883-FDF5-B63F-8FE71F4A0876}"/>
          </ac:graphicFrameMkLst>
        </pc:graphicFrameChg>
        <pc:picChg chg="add mod">
          <ac:chgData name="Jake Miller" userId="4cbd2db4-b49e-4242-8954-0a8e1c27008e" providerId="ADAL" clId="{739072DE-64DD-41A9-A4AA-9081F66DADEB}" dt="2023-11-30T22:24:19.565" v="3" actId="1076"/>
          <ac:picMkLst>
            <pc:docMk/>
            <pc:sldMk cId="3525276340" sldId="333"/>
            <ac:picMk id="1026" creationId="{7CAF2812-7463-98FF-FA44-52F2EC1ACC36}"/>
          </ac:picMkLst>
        </pc:picChg>
      </pc:sldChg>
    </pc:docChg>
  </pc:docChgLst>
  <pc:docChgLst>
    <pc:chgData name="Nicholas Hux" userId="S::njh20b@fsu.edu::d2f2588f-17f4-4191-97e6-5e9f702f03b8" providerId="AD" clId="Web-{1D7760E2-BBB7-4C76-997F-C103C8A12D25}"/>
    <pc:docChg chg="addSld modSld sldOrd modSection">
      <pc:chgData name="Nicholas Hux" userId="S::njh20b@fsu.edu::d2f2588f-17f4-4191-97e6-5e9f702f03b8" providerId="AD" clId="Web-{1D7760E2-BBB7-4C76-997F-C103C8A12D25}" dt="2023-11-30T22:00:21.917" v="132" actId="20577"/>
      <pc:docMkLst>
        <pc:docMk/>
      </pc:docMkLst>
      <pc:sldChg chg="modSp">
        <pc:chgData name="Nicholas Hux" userId="S::njh20b@fsu.edu::d2f2588f-17f4-4191-97e6-5e9f702f03b8" providerId="AD" clId="Web-{1D7760E2-BBB7-4C76-997F-C103C8A12D25}" dt="2023-11-30T22:00:21.917" v="132" actId="20577"/>
        <pc:sldMkLst>
          <pc:docMk/>
          <pc:sldMk cId="3960185831" sldId="324"/>
        </pc:sldMkLst>
        <pc:graphicFrameChg chg="modGraphic">
          <ac:chgData name="Nicholas Hux" userId="S::njh20b@fsu.edu::d2f2588f-17f4-4191-97e6-5e9f702f03b8" providerId="AD" clId="Web-{1D7760E2-BBB7-4C76-997F-C103C8A12D25}" dt="2023-11-30T22:00:21.917" v="132" actId="20577"/>
          <ac:graphicFrameMkLst>
            <pc:docMk/>
            <pc:sldMk cId="3960185831" sldId="324"/>
            <ac:graphicFrameMk id="6" creationId="{F9444DDD-F8D3-CEB0-5E81-96B3A3062B29}"/>
          </ac:graphicFrameMkLst>
        </pc:graphicFrameChg>
      </pc:sldChg>
      <pc:sldChg chg="addSp modSp">
        <pc:chgData name="Nicholas Hux" userId="S::njh20b@fsu.edu::d2f2588f-17f4-4191-97e6-5e9f702f03b8" providerId="AD" clId="Web-{1D7760E2-BBB7-4C76-997F-C103C8A12D25}" dt="2023-11-30T21:59:08.322" v="118" actId="1076"/>
        <pc:sldMkLst>
          <pc:docMk/>
          <pc:sldMk cId="3525276340" sldId="333"/>
        </pc:sldMkLst>
        <pc:graphicFrameChg chg="mod">
          <ac:chgData name="Nicholas Hux" userId="S::njh20b@fsu.edu::d2f2588f-17f4-4191-97e6-5e9f702f03b8" providerId="AD" clId="Web-{1D7760E2-BBB7-4C76-997F-C103C8A12D25}" dt="2023-11-30T21:58:51.384" v="113" actId="1076"/>
          <ac:graphicFrameMkLst>
            <pc:docMk/>
            <pc:sldMk cId="3525276340" sldId="333"/>
            <ac:graphicFrameMk id="8" creationId="{F159D24B-7883-FDF5-B63F-8FE71F4A0876}"/>
          </ac:graphicFrameMkLst>
        </pc:graphicFrameChg>
        <pc:picChg chg="add mod modCrop">
          <ac:chgData name="Nicholas Hux" userId="S::njh20b@fsu.edu::d2f2588f-17f4-4191-97e6-5e9f702f03b8" providerId="AD" clId="Web-{1D7760E2-BBB7-4C76-997F-C103C8A12D25}" dt="2023-11-30T21:59:08.322" v="118" actId="1076"/>
          <ac:picMkLst>
            <pc:docMk/>
            <pc:sldMk cId="3525276340" sldId="333"/>
            <ac:picMk id="21" creationId="{3F18810F-BE45-F7E1-CF04-7CD30F6D2925}"/>
          </ac:picMkLst>
        </pc:picChg>
      </pc:sldChg>
      <pc:sldChg chg="modSp">
        <pc:chgData name="Nicholas Hux" userId="S::njh20b@fsu.edu::d2f2588f-17f4-4191-97e6-5e9f702f03b8" providerId="AD" clId="Web-{1D7760E2-BBB7-4C76-997F-C103C8A12D25}" dt="2023-11-30T21:51:31.811" v="22" actId="1076"/>
        <pc:sldMkLst>
          <pc:docMk/>
          <pc:sldMk cId="3666415564" sldId="337"/>
        </pc:sldMkLst>
        <pc:graphicFrameChg chg="mod">
          <ac:chgData name="Nicholas Hux" userId="S::njh20b@fsu.edu::d2f2588f-17f4-4191-97e6-5e9f702f03b8" providerId="AD" clId="Web-{1D7760E2-BBB7-4C76-997F-C103C8A12D25}" dt="2023-11-30T21:51:31.811" v="22" actId="1076"/>
          <ac:graphicFrameMkLst>
            <pc:docMk/>
            <pc:sldMk cId="3666415564" sldId="337"/>
            <ac:graphicFrameMk id="24" creationId="{EE2A1B77-5E69-43AA-EF52-CE4F8E254A10}"/>
          </ac:graphicFrameMkLst>
        </pc:graphicFrameChg>
      </pc:sldChg>
      <pc:sldChg chg="modSp">
        <pc:chgData name="Nicholas Hux" userId="S::njh20b@fsu.edu::d2f2588f-17f4-4191-97e6-5e9f702f03b8" providerId="AD" clId="Web-{1D7760E2-BBB7-4C76-997F-C103C8A12D25}" dt="2023-11-30T21:39:38.874" v="8" actId="20577"/>
        <pc:sldMkLst>
          <pc:docMk/>
          <pc:sldMk cId="248607437" sldId="341"/>
        </pc:sldMkLst>
        <pc:spChg chg="mod">
          <ac:chgData name="Nicholas Hux" userId="S::njh20b@fsu.edu::d2f2588f-17f4-4191-97e6-5e9f702f03b8" providerId="AD" clId="Web-{1D7760E2-BBB7-4C76-997F-C103C8A12D25}" dt="2023-11-30T21:39:38.874" v="8" actId="20577"/>
          <ac:spMkLst>
            <pc:docMk/>
            <pc:sldMk cId="248607437" sldId="341"/>
            <ac:spMk id="5" creationId="{18A218BD-A0BF-161E-67B8-DA2B0D26F9F4}"/>
          </ac:spMkLst>
        </pc:spChg>
      </pc:sldChg>
      <pc:sldChg chg="modSp ord">
        <pc:chgData name="Nicholas Hux" userId="S::njh20b@fsu.edu::d2f2588f-17f4-4191-97e6-5e9f702f03b8" providerId="AD" clId="Web-{1D7760E2-BBB7-4C76-997F-C103C8A12D25}" dt="2023-11-30T21:39:45.827" v="16" actId="20577"/>
        <pc:sldMkLst>
          <pc:docMk/>
          <pc:sldMk cId="2647926425" sldId="342"/>
        </pc:sldMkLst>
        <pc:spChg chg="mod">
          <ac:chgData name="Nicholas Hux" userId="S::njh20b@fsu.edu::d2f2588f-17f4-4191-97e6-5e9f702f03b8" providerId="AD" clId="Web-{1D7760E2-BBB7-4C76-997F-C103C8A12D25}" dt="2023-11-30T21:39:45.827" v="16" actId="20577"/>
          <ac:spMkLst>
            <pc:docMk/>
            <pc:sldMk cId="2647926425" sldId="342"/>
            <ac:spMk id="5" creationId="{089C0DD4-21D2-EF60-AB77-BAEBD5798183}"/>
          </ac:spMkLst>
        </pc:spChg>
      </pc:sldChg>
      <pc:sldChg chg="addSp delSp modSp new">
        <pc:chgData name="Nicholas Hux" userId="S::njh20b@fsu.edu::d2f2588f-17f4-4191-97e6-5e9f702f03b8" providerId="AD" clId="Web-{1D7760E2-BBB7-4C76-997F-C103C8A12D25}" dt="2023-11-30T21:55:43.223" v="107" actId="1076"/>
        <pc:sldMkLst>
          <pc:docMk/>
          <pc:sldMk cId="3775389418" sldId="345"/>
        </pc:sldMkLst>
        <pc:spChg chg="del">
          <ac:chgData name="Nicholas Hux" userId="S::njh20b@fsu.edu::d2f2588f-17f4-4191-97e6-5e9f702f03b8" providerId="AD" clId="Web-{1D7760E2-BBB7-4C76-997F-C103C8A12D25}" dt="2023-11-30T21:51:55.999" v="32"/>
          <ac:spMkLst>
            <pc:docMk/>
            <pc:sldMk cId="3775389418" sldId="345"/>
            <ac:spMk id="2" creationId="{9D0FCD9F-BA20-B40D-427B-44E1F93295B9}"/>
          </ac:spMkLst>
        </pc:spChg>
        <pc:spChg chg="mod">
          <ac:chgData name="Nicholas Hux" userId="S::njh20b@fsu.edu::d2f2588f-17f4-4191-97e6-5e9f702f03b8" providerId="AD" clId="Web-{1D7760E2-BBB7-4C76-997F-C103C8A12D25}" dt="2023-11-30T21:51:52.937" v="31" actId="20577"/>
          <ac:spMkLst>
            <pc:docMk/>
            <pc:sldMk cId="3775389418" sldId="345"/>
            <ac:spMk id="5" creationId="{DA3D0E15-6FDC-C3FE-6063-D14248072BC0}"/>
          </ac:spMkLst>
        </pc:spChg>
        <pc:spChg chg="add mod">
          <ac:chgData name="Nicholas Hux" userId="S::njh20b@fsu.edu::d2f2588f-17f4-4191-97e6-5e9f702f03b8" providerId="AD" clId="Web-{1D7760E2-BBB7-4C76-997F-C103C8A12D25}" dt="2023-11-30T21:54:23.331" v="72" actId="1076"/>
          <ac:spMkLst>
            <pc:docMk/>
            <pc:sldMk cId="3775389418" sldId="345"/>
            <ac:spMk id="10" creationId="{60EEE18A-5677-04CF-D3E7-BB56F9F060A6}"/>
          </ac:spMkLst>
        </pc:spChg>
        <pc:spChg chg="add mod">
          <ac:chgData name="Nicholas Hux" userId="S::njh20b@fsu.edu::d2f2588f-17f4-4191-97e6-5e9f702f03b8" providerId="AD" clId="Web-{1D7760E2-BBB7-4C76-997F-C103C8A12D25}" dt="2023-11-30T21:55:01.394" v="86" actId="1076"/>
          <ac:spMkLst>
            <pc:docMk/>
            <pc:sldMk cId="3775389418" sldId="345"/>
            <ac:spMk id="11" creationId="{DDE74E4D-55B1-7C2C-A673-CD3363E0CB3C}"/>
          </ac:spMkLst>
        </pc:spChg>
        <pc:spChg chg="add mod">
          <ac:chgData name="Nicholas Hux" userId="S::njh20b@fsu.edu::d2f2588f-17f4-4191-97e6-5e9f702f03b8" providerId="AD" clId="Web-{1D7760E2-BBB7-4C76-997F-C103C8A12D25}" dt="2023-11-30T21:55:17.988" v="95" actId="14100"/>
          <ac:spMkLst>
            <pc:docMk/>
            <pc:sldMk cId="3775389418" sldId="345"/>
            <ac:spMk id="12" creationId="{178F4C7A-543A-D603-3391-BBD97262D454}"/>
          </ac:spMkLst>
        </pc:spChg>
        <pc:spChg chg="add mod">
          <ac:chgData name="Nicholas Hux" userId="S::njh20b@fsu.edu::d2f2588f-17f4-4191-97e6-5e9f702f03b8" providerId="AD" clId="Web-{1D7760E2-BBB7-4C76-997F-C103C8A12D25}" dt="2023-11-30T21:55:43.223" v="107" actId="1076"/>
          <ac:spMkLst>
            <pc:docMk/>
            <pc:sldMk cId="3775389418" sldId="345"/>
            <ac:spMk id="13" creationId="{2179BE70-9784-595D-D7B9-F0DBD30EEBAC}"/>
          </ac:spMkLst>
        </pc:spChg>
        <pc:picChg chg="add mod modCrop">
          <ac:chgData name="Nicholas Hux" userId="S::njh20b@fsu.edu::d2f2588f-17f4-4191-97e6-5e9f702f03b8" providerId="AD" clId="Web-{1D7760E2-BBB7-4C76-997F-C103C8A12D25}" dt="2023-11-30T21:54:57.066" v="85" actId="1076"/>
          <ac:picMkLst>
            <pc:docMk/>
            <pc:sldMk cId="3775389418" sldId="345"/>
            <ac:picMk id="6" creationId="{09871792-12F5-C579-BB04-C0E2F1A2AF7D}"/>
          </ac:picMkLst>
        </pc:picChg>
        <pc:picChg chg="add mod modCrop">
          <ac:chgData name="Nicholas Hux" userId="S::njh20b@fsu.edu::d2f2588f-17f4-4191-97e6-5e9f702f03b8" providerId="AD" clId="Web-{1D7760E2-BBB7-4C76-997F-C103C8A12D25}" dt="2023-11-30T21:53:52.533" v="62" actId="1076"/>
          <ac:picMkLst>
            <pc:docMk/>
            <pc:sldMk cId="3775389418" sldId="345"/>
            <ac:picMk id="7" creationId="{CF5E6D1F-AFB3-D407-D06D-7C1FD18D63C4}"/>
          </ac:picMkLst>
        </pc:picChg>
        <pc:picChg chg="add mod modCrop">
          <ac:chgData name="Nicholas Hux" userId="S::njh20b@fsu.edu::d2f2588f-17f4-4191-97e6-5e9f702f03b8" providerId="AD" clId="Web-{1D7760E2-BBB7-4C76-997F-C103C8A12D25}" dt="2023-11-30T21:54:55.628" v="84" actId="1076"/>
          <ac:picMkLst>
            <pc:docMk/>
            <pc:sldMk cId="3775389418" sldId="345"/>
            <ac:picMk id="8" creationId="{45A5964A-CB8B-1201-1ACC-51BBFA7A317B}"/>
          </ac:picMkLst>
        </pc:picChg>
        <pc:picChg chg="add mod modCrop">
          <ac:chgData name="Nicholas Hux" userId="S::njh20b@fsu.edu::d2f2588f-17f4-4191-97e6-5e9f702f03b8" providerId="AD" clId="Web-{1D7760E2-BBB7-4C76-997F-C103C8A12D25}" dt="2023-11-30T21:53:07.907" v="51" actId="14100"/>
          <ac:picMkLst>
            <pc:docMk/>
            <pc:sldMk cId="3775389418" sldId="345"/>
            <ac:picMk id="9" creationId="{97FB10FF-0D48-32C6-8F20-BC7EF4A5B28E}"/>
          </ac:picMkLst>
        </pc:picChg>
      </pc:sldChg>
    </pc:docChg>
  </pc:docChgLst>
  <pc:docChgLst>
    <pc:chgData name="Jake Miller" userId="S::jam20d@fsu.edu::4cbd2db4-b49e-4242-8954-0a8e1c27008e" providerId="AD" clId="Web-{1EE374FA-36EB-4409-A94C-68CA14458F75}"/>
    <pc:docChg chg="modSld">
      <pc:chgData name="Jake Miller" userId="S::jam20d@fsu.edu::4cbd2db4-b49e-4242-8954-0a8e1c27008e" providerId="AD" clId="Web-{1EE374FA-36EB-4409-A94C-68CA14458F75}" dt="2023-11-30T22:18:53.020" v="149" actId="20577"/>
      <pc:docMkLst>
        <pc:docMk/>
      </pc:docMkLst>
      <pc:sldChg chg="modSp">
        <pc:chgData name="Jake Miller" userId="S::jam20d@fsu.edu::4cbd2db4-b49e-4242-8954-0a8e1c27008e" providerId="AD" clId="Web-{1EE374FA-36EB-4409-A94C-68CA14458F75}" dt="2023-11-30T22:00:39.349" v="2" actId="20577"/>
        <pc:sldMkLst>
          <pc:docMk/>
          <pc:sldMk cId="2066863649" sldId="256"/>
        </pc:sldMkLst>
        <pc:spChg chg="mod">
          <ac:chgData name="Jake Miller" userId="S::jam20d@fsu.edu::4cbd2db4-b49e-4242-8954-0a8e1c27008e" providerId="AD" clId="Web-{1EE374FA-36EB-4409-A94C-68CA14458F75}" dt="2023-11-30T22:00:39.349" v="2" actId="20577"/>
          <ac:spMkLst>
            <pc:docMk/>
            <pc:sldMk cId="2066863649" sldId="256"/>
            <ac:spMk id="6" creationId="{1A98657A-6FD2-A346-6456-FE7CA89F9095}"/>
          </ac:spMkLst>
        </pc:spChg>
      </pc:sldChg>
      <pc:sldChg chg="modSp">
        <pc:chgData name="Jake Miller" userId="S::jam20d@fsu.edu::4cbd2db4-b49e-4242-8954-0a8e1c27008e" providerId="AD" clId="Web-{1EE374FA-36EB-4409-A94C-68CA14458F75}" dt="2023-11-30T22:18:53.020" v="149" actId="20577"/>
        <pc:sldMkLst>
          <pc:docMk/>
          <pc:sldMk cId="2366269205" sldId="302"/>
        </pc:sldMkLst>
        <pc:graphicFrameChg chg="modGraphic">
          <ac:chgData name="Jake Miller" userId="S::jam20d@fsu.edu::4cbd2db4-b49e-4242-8954-0a8e1c27008e" providerId="AD" clId="Web-{1EE374FA-36EB-4409-A94C-68CA14458F75}" dt="2023-11-30T22:18:53.020" v="149" actId="20577"/>
          <ac:graphicFrameMkLst>
            <pc:docMk/>
            <pc:sldMk cId="2366269205" sldId="302"/>
            <ac:graphicFrameMk id="6" creationId="{2872A087-CDA2-71B2-B7AF-99942A039BB6}"/>
          </ac:graphicFrameMkLst>
        </pc:graphicFrameChg>
      </pc:sldChg>
      <pc:sldChg chg="modSp">
        <pc:chgData name="Jake Miller" userId="S::jam20d@fsu.edu::4cbd2db4-b49e-4242-8954-0a8e1c27008e" providerId="AD" clId="Web-{1EE374FA-36EB-4409-A94C-68CA14458F75}" dt="2023-11-30T22:11:26.664" v="53" actId="20577"/>
        <pc:sldMkLst>
          <pc:docMk/>
          <pc:sldMk cId="3960185831" sldId="324"/>
        </pc:sldMkLst>
        <pc:graphicFrameChg chg="modGraphic">
          <ac:chgData name="Jake Miller" userId="S::jam20d@fsu.edu::4cbd2db4-b49e-4242-8954-0a8e1c27008e" providerId="AD" clId="Web-{1EE374FA-36EB-4409-A94C-68CA14458F75}" dt="2023-11-30T22:11:26.664" v="53" actId="20577"/>
          <ac:graphicFrameMkLst>
            <pc:docMk/>
            <pc:sldMk cId="3960185831" sldId="324"/>
            <ac:graphicFrameMk id="6" creationId="{F9444DDD-F8D3-CEB0-5E81-96B3A3062B29}"/>
          </ac:graphicFrameMkLst>
        </pc:graphicFrameChg>
      </pc:sldChg>
      <pc:sldChg chg="modSp">
        <pc:chgData name="Jake Miller" userId="S::jam20d@fsu.edu::4cbd2db4-b49e-4242-8954-0a8e1c27008e" providerId="AD" clId="Web-{1EE374FA-36EB-4409-A94C-68CA14458F75}" dt="2023-11-30T22:08:34.893" v="46" actId="1076"/>
        <pc:sldMkLst>
          <pc:docMk/>
          <pc:sldMk cId="3525276340" sldId="333"/>
        </pc:sldMkLst>
        <pc:picChg chg="mod">
          <ac:chgData name="Jake Miller" userId="S::jam20d@fsu.edu::4cbd2db4-b49e-4242-8954-0a8e1c27008e" providerId="AD" clId="Web-{1EE374FA-36EB-4409-A94C-68CA14458F75}" dt="2023-11-30T22:08:34.893" v="46" actId="1076"/>
          <ac:picMkLst>
            <pc:docMk/>
            <pc:sldMk cId="3525276340" sldId="333"/>
            <ac:picMk id="21" creationId="{3F18810F-BE45-F7E1-CF04-7CD30F6D2925}"/>
          </ac:picMkLst>
        </pc:picChg>
      </pc:sldChg>
    </pc:docChg>
  </pc:docChgLst>
  <pc:docChgLst>
    <pc:chgData name="Jacob Schmitt" userId="S::jds19e@fsu.edu::bf7af2ae-4eb5-4a53-9ac4-6739093619bc" providerId="AD" clId="Web-{D1187FC7-FE45-4CD4-BF29-24193A517F35}"/>
    <pc:docChg chg="addSld delSld modSld modSection">
      <pc:chgData name="Jacob Schmitt" userId="S::jds19e@fsu.edu::bf7af2ae-4eb5-4a53-9ac4-6739093619bc" providerId="AD" clId="Web-{D1187FC7-FE45-4CD4-BF29-24193A517F35}" dt="2023-11-10T17:10:51.280" v="467"/>
      <pc:docMkLst>
        <pc:docMk/>
      </pc:docMkLst>
      <pc:sldChg chg="modSp">
        <pc:chgData name="Jacob Schmitt" userId="S::jds19e@fsu.edu::bf7af2ae-4eb5-4a53-9ac4-6739093619bc" providerId="AD" clId="Web-{D1187FC7-FE45-4CD4-BF29-24193A517F35}" dt="2023-11-10T16:21:06.932" v="38" actId="20577"/>
        <pc:sldMkLst>
          <pc:docMk/>
          <pc:sldMk cId="2066863649" sldId="256"/>
        </pc:sldMkLst>
        <pc:spChg chg="mod">
          <ac:chgData name="Jacob Schmitt" userId="S::jds19e@fsu.edu::bf7af2ae-4eb5-4a53-9ac4-6739093619bc" providerId="AD" clId="Web-{D1187FC7-FE45-4CD4-BF29-24193A517F35}" dt="2023-11-10T16:21:06.932" v="38" actId="20577"/>
          <ac:spMkLst>
            <pc:docMk/>
            <pc:sldMk cId="2066863649" sldId="256"/>
            <ac:spMk id="7" creationId="{783DA0E5-0D98-83CA-305E-E08A54C609D4}"/>
          </ac:spMkLst>
        </pc:spChg>
      </pc:sldChg>
      <pc:sldChg chg="del">
        <pc:chgData name="Jacob Schmitt" userId="S::jds19e@fsu.edu::bf7af2ae-4eb5-4a53-9ac4-6739093619bc" providerId="AD" clId="Web-{D1187FC7-FE45-4CD4-BF29-24193A517F35}" dt="2023-11-10T16:19:44.116" v="26"/>
        <pc:sldMkLst>
          <pc:docMk/>
          <pc:sldMk cId="3369190698" sldId="285"/>
        </pc:sldMkLst>
      </pc:sldChg>
      <pc:sldChg chg="del">
        <pc:chgData name="Jacob Schmitt" userId="S::jds19e@fsu.edu::bf7af2ae-4eb5-4a53-9ac4-6739093619bc" providerId="AD" clId="Web-{D1187FC7-FE45-4CD4-BF29-24193A517F35}" dt="2023-11-10T17:02:20.398" v="354"/>
        <pc:sldMkLst>
          <pc:docMk/>
          <pc:sldMk cId="2148684171" sldId="300"/>
        </pc:sldMkLst>
      </pc:sldChg>
      <pc:sldChg chg="modSp">
        <pc:chgData name="Jacob Schmitt" userId="S::jds19e@fsu.edu::bf7af2ae-4eb5-4a53-9ac4-6739093619bc" providerId="AD" clId="Web-{D1187FC7-FE45-4CD4-BF29-24193A517F35}" dt="2023-11-10T17:02:16.836" v="353" actId="20577"/>
        <pc:sldMkLst>
          <pc:docMk/>
          <pc:sldMk cId="1935819647" sldId="301"/>
        </pc:sldMkLst>
        <pc:spChg chg="mod">
          <ac:chgData name="Jacob Schmitt" userId="S::jds19e@fsu.edu::bf7af2ae-4eb5-4a53-9ac4-6739093619bc" providerId="AD" clId="Web-{D1187FC7-FE45-4CD4-BF29-24193A517F35}" dt="2023-11-10T17:01:20.771" v="313" actId="20577"/>
          <ac:spMkLst>
            <pc:docMk/>
            <pc:sldMk cId="1935819647" sldId="301"/>
            <ac:spMk id="7" creationId="{918BC216-2C0A-04E7-4AAE-5B5B31FD4CB1}"/>
          </ac:spMkLst>
        </pc:spChg>
        <pc:spChg chg="mod">
          <ac:chgData name="Jacob Schmitt" userId="S::jds19e@fsu.edu::bf7af2ae-4eb5-4a53-9ac4-6739093619bc" providerId="AD" clId="Web-{D1187FC7-FE45-4CD4-BF29-24193A517F35}" dt="2023-11-10T17:02:16.836" v="353" actId="20577"/>
          <ac:spMkLst>
            <pc:docMk/>
            <pc:sldMk cId="1935819647" sldId="301"/>
            <ac:spMk id="22" creationId="{BB401F0C-6504-9A8A-E879-DAAA52455782}"/>
          </ac:spMkLst>
        </pc:spChg>
      </pc:sldChg>
      <pc:sldChg chg="addSp delSp modSp del">
        <pc:chgData name="Jacob Schmitt" userId="S::jds19e@fsu.edu::bf7af2ae-4eb5-4a53-9ac4-6739093619bc" providerId="AD" clId="Web-{D1187FC7-FE45-4CD4-BF29-24193A517F35}" dt="2023-11-10T17:09:13.963" v="364"/>
        <pc:sldMkLst>
          <pc:docMk/>
          <pc:sldMk cId="2133666223" sldId="304"/>
        </pc:sldMkLst>
        <pc:spChg chg="mod">
          <ac:chgData name="Jacob Schmitt" userId="S::jds19e@fsu.edu::bf7af2ae-4eb5-4a53-9ac4-6739093619bc" providerId="AD" clId="Web-{D1187FC7-FE45-4CD4-BF29-24193A517F35}" dt="2023-11-10T17:00:40.550" v="293" actId="20577"/>
          <ac:spMkLst>
            <pc:docMk/>
            <pc:sldMk cId="2133666223" sldId="304"/>
            <ac:spMk id="2" creationId="{F573F97C-6846-15E9-A8CD-53E9CA5D1015}"/>
          </ac:spMkLst>
        </pc:spChg>
        <pc:spChg chg="mod">
          <ac:chgData name="Jacob Schmitt" userId="S::jds19e@fsu.edu::bf7af2ae-4eb5-4a53-9ac4-6739093619bc" providerId="AD" clId="Web-{D1187FC7-FE45-4CD4-BF29-24193A517F35}" dt="2023-11-10T16:27:39.824" v="107" actId="20577"/>
          <ac:spMkLst>
            <pc:docMk/>
            <pc:sldMk cId="2133666223" sldId="304"/>
            <ac:spMk id="5" creationId="{832C7017-CED0-1955-E6B5-F9CA3AFD6E0E}"/>
          </ac:spMkLst>
        </pc:spChg>
        <pc:spChg chg="add del">
          <ac:chgData name="Jacob Schmitt" userId="S::jds19e@fsu.edu::bf7af2ae-4eb5-4a53-9ac4-6739093619bc" providerId="AD" clId="Web-{D1187FC7-FE45-4CD4-BF29-24193A517F35}" dt="2023-11-10T16:26:53.978" v="94"/>
          <ac:spMkLst>
            <pc:docMk/>
            <pc:sldMk cId="2133666223" sldId="304"/>
            <ac:spMk id="7" creationId="{23836DBA-49AC-46C7-135A-274FADDDF62A}"/>
          </ac:spMkLst>
        </pc:spChg>
        <pc:spChg chg="add del">
          <ac:chgData name="Jacob Schmitt" userId="S::jds19e@fsu.edu::bf7af2ae-4eb5-4a53-9ac4-6739093619bc" providerId="AD" clId="Web-{D1187FC7-FE45-4CD4-BF29-24193A517F35}" dt="2023-11-10T16:26:48.978" v="93"/>
          <ac:spMkLst>
            <pc:docMk/>
            <pc:sldMk cId="2133666223" sldId="304"/>
            <ac:spMk id="9" creationId="{6F46DE11-70F7-923D-58B1-33BB0DC945E8}"/>
          </ac:spMkLst>
        </pc:spChg>
        <pc:spChg chg="add del">
          <ac:chgData name="Jacob Schmitt" userId="S::jds19e@fsu.edu::bf7af2ae-4eb5-4a53-9ac4-6739093619bc" providerId="AD" clId="Web-{D1187FC7-FE45-4CD4-BF29-24193A517F35}" dt="2023-11-10T16:27:27.886" v="96"/>
          <ac:spMkLst>
            <pc:docMk/>
            <pc:sldMk cId="2133666223" sldId="304"/>
            <ac:spMk id="11" creationId="{B97AC0A9-3D7F-D4DA-A89E-98AC52D75272}"/>
          </ac:spMkLst>
        </pc:spChg>
      </pc:sldChg>
      <pc:sldChg chg="add del">
        <pc:chgData name="Jacob Schmitt" userId="S::jds19e@fsu.edu::bf7af2ae-4eb5-4a53-9ac4-6739093619bc" providerId="AD" clId="Web-{D1187FC7-FE45-4CD4-BF29-24193A517F35}" dt="2023-11-10T16:19:44.116" v="27"/>
        <pc:sldMkLst>
          <pc:docMk/>
          <pc:sldMk cId="3472502993" sldId="305"/>
        </pc:sldMkLst>
      </pc:sldChg>
      <pc:sldChg chg="add del">
        <pc:chgData name="Jacob Schmitt" userId="S::jds19e@fsu.edu::bf7af2ae-4eb5-4a53-9ac4-6739093619bc" providerId="AD" clId="Web-{D1187FC7-FE45-4CD4-BF29-24193A517F35}" dt="2023-11-10T16:20:11.383" v="32"/>
        <pc:sldMkLst>
          <pc:docMk/>
          <pc:sldMk cId="261599311" sldId="306"/>
        </pc:sldMkLst>
      </pc:sldChg>
      <pc:sldChg chg="add">
        <pc:chgData name="Jacob Schmitt" userId="S::jds19e@fsu.edu::bf7af2ae-4eb5-4a53-9ac4-6739093619bc" providerId="AD" clId="Web-{D1187FC7-FE45-4CD4-BF29-24193A517F35}" dt="2023-11-10T16:17:17.500" v="2"/>
        <pc:sldMkLst>
          <pc:docMk/>
          <pc:sldMk cId="2267575132" sldId="307"/>
        </pc:sldMkLst>
      </pc:sldChg>
      <pc:sldChg chg="add del">
        <pc:chgData name="Jacob Schmitt" userId="S::jds19e@fsu.edu::bf7af2ae-4eb5-4a53-9ac4-6739093619bc" providerId="AD" clId="Web-{D1187FC7-FE45-4CD4-BF29-24193A517F35}" dt="2023-11-10T16:20:19.102" v="33"/>
        <pc:sldMkLst>
          <pc:docMk/>
          <pc:sldMk cId="1930704215" sldId="308"/>
        </pc:sldMkLst>
      </pc:sldChg>
      <pc:sldChg chg="add del">
        <pc:chgData name="Jacob Schmitt" userId="S::jds19e@fsu.edu::bf7af2ae-4eb5-4a53-9ac4-6739093619bc" providerId="AD" clId="Web-{D1187FC7-FE45-4CD4-BF29-24193A517F35}" dt="2023-11-10T16:20:42.618" v="34"/>
        <pc:sldMkLst>
          <pc:docMk/>
          <pc:sldMk cId="1163311070" sldId="309"/>
        </pc:sldMkLst>
      </pc:sldChg>
      <pc:sldChg chg="add del">
        <pc:chgData name="Jacob Schmitt" userId="S::jds19e@fsu.edu::bf7af2ae-4eb5-4a53-9ac4-6739093619bc" providerId="AD" clId="Web-{D1187FC7-FE45-4CD4-BF29-24193A517F35}" dt="2023-11-10T16:20:45.447" v="35"/>
        <pc:sldMkLst>
          <pc:docMk/>
          <pc:sldMk cId="475710066" sldId="310"/>
        </pc:sldMkLst>
      </pc:sldChg>
      <pc:sldChg chg="add del">
        <pc:chgData name="Jacob Schmitt" userId="S::jds19e@fsu.edu::bf7af2ae-4eb5-4a53-9ac4-6739093619bc" providerId="AD" clId="Web-{D1187FC7-FE45-4CD4-BF29-24193A517F35}" dt="2023-11-10T16:20:49.541" v="36"/>
        <pc:sldMkLst>
          <pc:docMk/>
          <pc:sldMk cId="1457925038" sldId="311"/>
        </pc:sldMkLst>
      </pc:sldChg>
      <pc:sldChg chg="add">
        <pc:chgData name="Jacob Schmitt" userId="S::jds19e@fsu.edu::bf7af2ae-4eb5-4a53-9ac4-6739093619bc" providerId="AD" clId="Web-{D1187FC7-FE45-4CD4-BF29-24193A517F35}" dt="2023-11-10T16:17:20.344" v="7"/>
        <pc:sldMkLst>
          <pc:docMk/>
          <pc:sldMk cId="1941100418" sldId="312"/>
        </pc:sldMkLst>
      </pc:sldChg>
      <pc:sldChg chg="add del">
        <pc:chgData name="Jacob Schmitt" userId="S::jds19e@fsu.edu::bf7af2ae-4eb5-4a53-9ac4-6739093619bc" providerId="AD" clId="Web-{D1187FC7-FE45-4CD4-BF29-24193A517F35}" dt="2023-11-10T16:19:35.303" v="19"/>
        <pc:sldMkLst>
          <pc:docMk/>
          <pc:sldMk cId="1162071995" sldId="313"/>
        </pc:sldMkLst>
      </pc:sldChg>
      <pc:sldChg chg="add del">
        <pc:chgData name="Jacob Schmitt" userId="S::jds19e@fsu.edu::bf7af2ae-4eb5-4a53-9ac4-6739093619bc" providerId="AD" clId="Web-{D1187FC7-FE45-4CD4-BF29-24193A517F35}" dt="2023-11-10T16:19:35.319" v="20"/>
        <pc:sldMkLst>
          <pc:docMk/>
          <pc:sldMk cId="46418205" sldId="314"/>
        </pc:sldMkLst>
      </pc:sldChg>
      <pc:sldChg chg="add del">
        <pc:chgData name="Jacob Schmitt" userId="S::jds19e@fsu.edu::bf7af2ae-4eb5-4a53-9ac4-6739093619bc" providerId="AD" clId="Web-{D1187FC7-FE45-4CD4-BF29-24193A517F35}" dt="2023-11-10T16:19:35.350" v="21"/>
        <pc:sldMkLst>
          <pc:docMk/>
          <pc:sldMk cId="1470686021" sldId="315"/>
        </pc:sldMkLst>
      </pc:sldChg>
      <pc:sldChg chg="add del">
        <pc:chgData name="Jacob Schmitt" userId="S::jds19e@fsu.edu::bf7af2ae-4eb5-4a53-9ac4-6739093619bc" providerId="AD" clId="Web-{D1187FC7-FE45-4CD4-BF29-24193A517F35}" dt="2023-11-10T16:19:35.381" v="22"/>
        <pc:sldMkLst>
          <pc:docMk/>
          <pc:sldMk cId="2697262225" sldId="316"/>
        </pc:sldMkLst>
      </pc:sldChg>
      <pc:sldChg chg="add del">
        <pc:chgData name="Jacob Schmitt" userId="S::jds19e@fsu.edu::bf7af2ae-4eb5-4a53-9ac4-6739093619bc" providerId="AD" clId="Web-{D1187FC7-FE45-4CD4-BF29-24193A517F35}" dt="2023-11-10T16:19:35.397" v="23"/>
        <pc:sldMkLst>
          <pc:docMk/>
          <pc:sldMk cId="3455870426" sldId="317"/>
        </pc:sldMkLst>
      </pc:sldChg>
      <pc:sldChg chg="add del">
        <pc:chgData name="Jacob Schmitt" userId="S::jds19e@fsu.edu::bf7af2ae-4eb5-4a53-9ac4-6739093619bc" providerId="AD" clId="Web-{D1187FC7-FE45-4CD4-BF29-24193A517F35}" dt="2023-11-10T16:19:35.428" v="24"/>
        <pc:sldMkLst>
          <pc:docMk/>
          <pc:sldMk cId="1344496703" sldId="318"/>
        </pc:sldMkLst>
      </pc:sldChg>
      <pc:sldChg chg="add del">
        <pc:chgData name="Jacob Schmitt" userId="S::jds19e@fsu.edu::bf7af2ae-4eb5-4a53-9ac4-6739093619bc" providerId="AD" clId="Web-{D1187FC7-FE45-4CD4-BF29-24193A517F35}" dt="2023-11-10T16:19:35.428" v="25"/>
        <pc:sldMkLst>
          <pc:docMk/>
          <pc:sldMk cId="537148820" sldId="319"/>
        </pc:sldMkLst>
      </pc:sldChg>
      <pc:sldChg chg="add">
        <pc:chgData name="Jacob Schmitt" userId="S::jds19e@fsu.edu::bf7af2ae-4eb5-4a53-9ac4-6739093619bc" providerId="AD" clId="Web-{D1187FC7-FE45-4CD4-BF29-24193A517F35}" dt="2023-11-10T16:17:22.297" v="15"/>
        <pc:sldMkLst>
          <pc:docMk/>
          <pc:sldMk cId="1603894357" sldId="320"/>
        </pc:sldMkLst>
      </pc:sldChg>
      <pc:sldChg chg="add">
        <pc:chgData name="Jacob Schmitt" userId="S::jds19e@fsu.edu::bf7af2ae-4eb5-4a53-9ac4-6739093619bc" providerId="AD" clId="Web-{D1187FC7-FE45-4CD4-BF29-24193A517F35}" dt="2023-11-10T16:17:22.500" v="16"/>
        <pc:sldMkLst>
          <pc:docMk/>
          <pc:sldMk cId="900948999" sldId="321"/>
        </pc:sldMkLst>
      </pc:sldChg>
      <pc:sldChg chg="add">
        <pc:chgData name="Jacob Schmitt" userId="S::jds19e@fsu.edu::bf7af2ae-4eb5-4a53-9ac4-6739093619bc" providerId="AD" clId="Web-{D1187FC7-FE45-4CD4-BF29-24193A517F35}" dt="2023-11-10T16:17:22.625" v="17"/>
        <pc:sldMkLst>
          <pc:docMk/>
          <pc:sldMk cId="2839249002" sldId="322"/>
        </pc:sldMkLst>
      </pc:sldChg>
      <pc:sldChg chg="addSp delSp modSp add">
        <pc:chgData name="Jacob Schmitt" userId="S::jds19e@fsu.edu::bf7af2ae-4eb5-4a53-9ac4-6739093619bc" providerId="AD" clId="Web-{D1187FC7-FE45-4CD4-BF29-24193A517F35}" dt="2023-11-10T16:24:24.175" v="89" actId="1076"/>
        <pc:sldMkLst>
          <pc:docMk/>
          <pc:sldMk cId="1542968079" sldId="323"/>
        </pc:sldMkLst>
        <pc:spChg chg="add mod">
          <ac:chgData name="Jacob Schmitt" userId="S::jds19e@fsu.edu::bf7af2ae-4eb5-4a53-9ac4-6739093619bc" providerId="AD" clId="Web-{D1187FC7-FE45-4CD4-BF29-24193A517F35}" dt="2023-11-10T16:24:14.549" v="88" actId="20577"/>
          <ac:spMkLst>
            <pc:docMk/>
            <pc:sldMk cId="1542968079" sldId="323"/>
            <ac:spMk id="8" creationId="{CB2D641A-B9ED-6F38-D181-7DD23ECE08B7}"/>
          </ac:spMkLst>
        </pc:spChg>
        <pc:spChg chg="mod">
          <ac:chgData name="Jacob Schmitt" userId="S::jds19e@fsu.edu::bf7af2ae-4eb5-4a53-9ac4-6739093619bc" providerId="AD" clId="Web-{D1187FC7-FE45-4CD4-BF29-24193A517F35}" dt="2023-11-10T16:23:17.266" v="45" actId="1076"/>
          <ac:spMkLst>
            <pc:docMk/>
            <pc:sldMk cId="1542968079" sldId="323"/>
            <ac:spMk id="12" creationId="{602AFC1E-7AB1-CD43-56B5-210304222E34}"/>
          </ac:spMkLst>
        </pc:spChg>
        <pc:spChg chg="mod">
          <ac:chgData name="Jacob Schmitt" userId="S::jds19e@fsu.edu::bf7af2ae-4eb5-4a53-9ac4-6739093619bc" providerId="AD" clId="Web-{D1187FC7-FE45-4CD4-BF29-24193A517F35}" dt="2023-11-10T16:24:24.175" v="89" actId="1076"/>
          <ac:spMkLst>
            <pc:docMk/>
            <pc:sldMk cId="1542968079" sldId="323"/>
            <ac:spMk id="13" creationId="{EA2E8241-62D8-5A9D-80C2-65C5FFAA4CD2}"/>
          </ac:spMkLst>
        </pc:spChg>
        <pc:picChg chg="add del mod">
          <ac:chgData name="Jacob Schmitt" userId="S::jds19e@fsu.edu::bf7af2ae-4eb5-4a53-9ac4-6739093619bc" providerId="AD" clId="Web-{D1187FC7-FE45-4CD4-BF29-24193A517F35}" dt="2023-11-10T16:22:51.015" v="41"/>
          <ac:picMkLst>
            <pc:docMk/>
            <pc:sldMk cId="1542968079" sldId="323"/>
            <ac:picMk id="3" creationId="{8B86CE0E-BDA7-CABF-9C32-F37AD3C8B4FC}"/>
          </ac:picMkLst>
        </pc:picChg>
        <pc:picChg chg="add mod">
          <ac:chgData name="Jacob Schmitt" userId="S::jds19e@fsu.edu::bf7af2ae-4eb5-4a53-9ac4-6739093619bc" providerId="AD" clId="Web-{D1187FC7-FE45-4CD4-BF29-24193A517F35}" dt="2023-11-10T16:23:30.282" v="50" actId="14100"/>
          <ac:picMkLst>
            <pc:docMk/>
            <pc:sldMk cId="1542968079" sldId="323"/>
            <ac:picMk id="7" creationId="{9B43D031-4CB4-23E7-8678-4FE014E09793}"/>
          </ac:picMkLst>
        </pc:picChg>
        <pc:picChg chg="mod">
          <ac:chgData name="Jacob Schmitt" userId="S::jds19e@fsu.edu::bf7af2ae-4eb5-4a53-9ac4-6739093619bc" providerId="AD" clId="Web-{D1187FC7-FE45-4CD4-BF29-24193A517F35}" dt="2023-11-10T16:23:17.313" v="47" actId="1076"/>
          <ac:picMkLst>
            <pc:docMk/>
            <pc:sldMk cId="1542968079" sldId="323"/>
            <ac:picMk id="1028" creationId="{40369611-96B4-6F46-B31F-F3CFEB9C859F}"/>
          </ac:picMkLst>
        </pc:picChg>
        <pc:picChg chg="mod">
          <ac:chgData name="Jacob Schmitt" userId="S::jds19e@fsu.edu::bf7af2ae-4eb5-4a53-9ac4-6739093619bc" providerId="AD" clId="Web-{D1187FC7-FE45-4CD4-BF29-24193A517F35}" dt="2023-11-10T16:23:17.344" v="48" actId="1076"/>
          <ac:picMkLst>
            <pc:docMk/>
            <pc:sldMk cId="1542968079" sldId="323"/>
            <ac:picMk id="1032" creationId="{75640405-82D3-489E-EDF5-33C5303A7B9B}"/>
          </ac:picMkLst>
        </pc:picChg>
      </pc:sldChg>
      <pc:sldChg chg="modSp add">
        <pc:chgData name="Jacob Schmitt" userId="S::jds19e@fsu.edu::bf7af2ae-4eb5-4a53-9ac4-6739093619bc" providerId="AD" clId="Web-{D1187FC7-FE45-4CD4-BF29-24193A517F35}" dt="2023-11-10T16:59:47.204" v="257" actId="20577"/>
        <pc:sldMkLst>
          <pc:docMk/>
          <pc:sldMk cId="3960185831" sldId="324"/>
        </pc:sldMkLst>
        <pc:spChg chg="mod">
          <ac:chgData name="Jacob Schmitt" userId="S::jds19e@fsu.edu::bf7af2ae-4eb5-4a53-9ac4-6739093619bc" providerId="AD" clId="Web-{D1187FC7-FE45-4CD4-BF29-24193A517F35}" dt="2023-11-10T16:59:47.204" v="257" actId="20577"/>
          <ac:spMkLst>
            <pc:docMk/>
            <pc:sldMk cId="3960185831" sldId="324"/>
            <ac:spMk id="2" creationId="{F573F97C-6846-15E9-A8CD-53E9CA5D1015}"/>
          </ac:spMkLst>
        </pc:spChg>
        <pc:spChg chg="mod">
          <ac:chgData name="Jacob Schmitt" userId="S::jds19e@fsu.edu::bf7af2ae-4eb5-4a53-9ac4-6739093619bc" providerId="AD" clId="Web-{D1187FC7-FE45-4CD4-BF29-24193A517F35}" dt="2023-11-10T16:59:11.078" v="219" actId="20577"/>
          <ac:spMkLst>
            <pc:docMk/>
            <pc:sldMk cId="3960185831" sldId="324"/>
            <ac:spMk id="5" creationId="{832C7017-CED0-1955-E6B5-F9CA3AFD6E0E}"/>
          </ac:spMkLst>
        </pc:spChg>
      </pc:sldChg>
      <pc:sldChg chg="modSp add mod modShow">
        <pc:chgData name="Jacob Schmitt" userId="S::jds19e@fsu.edu::bf7af2ae-4eb5-4a53-9ac4-6739093619bc" providerId="AD" clId="Web-{D1187FC7-FE45-4CD4-BF29-24193A517F35}" dt="2023-11-10T17:10:12.544" v="422" actId="20577"/>
        <pc:sldMkLst>
          <pc:docMk/>
          <pc:sldMk cId="358803871" sldId="325"/>
        </pc:sldMkLst>
        <pc:spChg chg="mod">
          <ac:chgData name="Jacob Schmitt" userId="S::jds19e@fsu.edu::bf7af2ae-4eb5-4a53-9ac4-6739093619bc" providerId="AD" clId="Web-{D1187FC7-FE45-4CD4-BF29-24193A517F35}" dt="2023-11-10T17:10:12.544" v="422" actId="20577"/>
          <ac:spMkLst>
            <pc:docMk/>
            <pc:sldMk cId="358803871" sldId="325"/>
            <ac:spMk id="5" creationId="{C7E91482-6119-D665-1B34-DC438710EBB5}"/>
          </ac:spMkLst>
        </pc:spChg>
        <pc:spChg chg="mod">
          <ac:chgData name="Jacob Schmitt" userId="S::jds19e@fsu.edu::bf7af2ae-4eb5-4a53-9ac4-6739093619bc" providerId="AD" clId="Web-{D1187FC7-FE45-4CD4-BF29-24193A517F35}" dt="2023-11-10T17:09:52.512" v="403" actId="20577"/>
          <ac:spMkLst>
            <pc:docMk/>
            <pc:sldMk cId="358803871" sldId="325"/>
            <ac:spMk id="8" creationId="{2B53669C-D202-D10B-101B-5CD3C9330252}"/>
          </ac:spMkLst>
        </pc:spChg>
      </pc:sldChg>
      <pc:sldChg chg="modSp add">
        <pc:chgData name="Jacob Schmitt" userId="S::jds19e@fsu.edu::bf7af2ae-4eb5-4a53-9ac4-6739093619bc" providerId="AD" clId="Web-{D1187FC7-FE45-4CD4-BF29-24193A517F35}" dt="2023-11-10T17:10:39.514" v="465" actId="20577"/>
        <pc:sldMkLst>
          <pc:docMk/>
          <pc:sldMk cId="1183960332" sldId="326"/>
        </pc:sldMkLst>
        <pc:spChg chg="mod">
          <ac:chgData name="Jacob Schmitt" userId="S::jds19e@fsu.edu::bf7af2ae-4eb5-4a53-9ac4-6739093619bc" providerId="AD" clId="Web-{D1187FC7-FE45-4CD4-BF29-24193A517F35}" dt="2023-11-10T17:10:05.762" v="412" actId="20577"/>
          <ac:spMkLst>
            <pc:docMk/>
            <pc:sldMk cId="1183960332" sldId="326"/>
            <ac:spMk id="5" creationId="{C7E91482-6119-D665-1B34-DC438710EBB5}"/>
          </ac:spMkLst>
        </pc:spChg>
        <pc:spChg chg="mod">
          <ac:chgData name="Jacob Schmitt" userId="S::jds19e@fsu.edu::bf7af2ae-4eb5-4a53-9ac4-6739093619bc" providerId="AD" clId="Web-{D1187FC7-FE45-4CD4-BF29-24193A517F35}" dt="2023-11-10T17:10:39.514" v="465" actId="20577"/>
          <ac:spMkLst>
            <pc:docMk/>
            <pc:sldMk cId="1183960332" sldId="326"/>
            <ac:spMk id="8" creationId="{2B53669C-D202-D10B-101B-5CD3C9330252}"/>
          </ac:spMkLst>
        </pc:spChg>
      </pc:sldChg>
      <pc:sldChg chg="add del">
        <pc:chgData name="Jacob Schmitt" userId="S::jds19e@fsu.edu::bf7af2ae-4eb5-4a53-9ac4-6739093619bc" providerId="AD" clId="Web-{D1187FC7-FE45-4CD4-BF29-24193A517F35}" dt="2023-11-10T17:10:51.280" v="467"/>
        <pc:sldMkLst>
          <pc:docMk/>
          <pc:sldMk cId="3289046040" sldId="327"/>
        </pc:sldMkLst>
      </pc:sldChg>
    </pc:docChg>
  </pc:docChgLst>
  <pc:docChgLst>
    <pc:chgData name="Atzimba Avellaneda" userId="1979b173-f9c9-4a71-a9d3-8b9f7b7d9000" providerId="ADAL" clId="{1636CFC5-FCB4-3147-BCB8-460347B44438}"/>
    <pc:docChg chg="undo redo custSel addSld delSld modSld sldOrd addMainMaster delMainMaster modMainMaster modSection">
      <pc:chgData name="Atzimba Avellaneda" userId="1979b173-f9c9-4a71-a9d3-8b9f7b7d9000" providerId="ADAL" clId="{1636CFC5-FCB4-3147-BCB8-460347B44438}" dt="2023-11-12T21:53:54.434" v="5657" actId="478"/>
      <pc:docMkLst>
        <pc:docMk/>
      </pc:docMkLst>
      <pc:sldChg chg="modSp mod">
        <pc:chgData name="Atzimba Avellaneda" userId="1979b173-f9c9-4a71-a9d3-8b9f7b7d9000" providerId="ADAL" clId="{1636CFC5-FCB4-3147-BCB8-460347B44438}" dt="2023-11-12T21:29:31.633" v="5327" actId="20577"/>
        <pc:sldMkLst>
          <pc:docMk/>
          <pc:sldMk cId="2066863649" sldId="256"/>
        </pc:sldMkLst>
        <pc:spChg chg="mod">
          <ac:chgData name="Atzimba Avellaneda" userId="1979b173-f9c9-4a71-a9d3-8b9f7b7d9000" providerId="ADAL" clId="{1636CFC5-FCB4-3147-BCB8-460347B44438}" dt="2023-11-12T21:29:31.633" v="5327" actId="20577"/>
          <ac:spMkLst>
            <pc:docMk/>
            <pc:sldMk cId="2066863649" sldId="256"/>
            <ac:spMk id="7" creationId="{783DA0E5-0D98-83CA-305E-E08A54C609D4}"/>
          </ac:spMkLst>
        </pc:spChg>
      </pc:sldChg>
      <pc:sldChg chg="delSp mod setBg">
        <pc:chgData name="Atzimba Avellaneda" userId="1979b173-f9c9-4a71-a9d3-8b9f7b7d9000" providerId="ADAL" clId="{1636CFC5-FCB4-3147-BCB8-460347B44438}" dt="2023-11-12T18:25:08.307" v="1946"/>
        <pc:sldMkLst>
          <pc:docMk/>
          <pc:sldMk cId="27416348" sldId="273"/>
        </pc:sldMkLst>
        <pc:spChg chg="del">
          <ac:chgData name="Atzimba Avellaneda" userId="1979b173-f9c9-4a71-a9d3-8b9f7b7d9000" providerId="ADAL" clId="{1636CFC5-FCB4-3147-BCB8-460347B44438}" dt="2023-11-12T18:17:54.671" v="1698" actId="478"/>
          <ac:spMkLst>
            <pc:docMk/>
            <pc:sldMk cId="27416348" sldId="273"/>
            <ac:spMk id="28" creationId="{E98FF8CD-5BC4-6538-D70B-6EAF348761FA}"/>
          </ac:spMkLst>
        </pc:spChg>
      </pc:sldChg>
      <pc:sldChg chg="delSp mod">
        <pc:chgData name="Atzimba Avellaneda" userId="1979b173-f9c9-4a71-a9d3-8b9f7b7d9000" providerId="ADAL" clId="{1636CFC5-FCB4-3147-BCB8-460347B44438}" dt="2023-11-12T18:17:58.414" v="1699" actId="478"/>
        <pc:sldMkLst>
          <pc:docMk/>
          <pc:sldMk cId="2041651053" sldId="274"/>
        </pc:sldMkLst>
        <pc:spChg chg="del">
          <ac:chgData name="Atzimba Avellaneda" userId="1979b173-f9c9-4a71-a9d3-8b9f7b7d9000" providerId="ADAL" clId="{1636CFC5-FCB4-3147-BCB8-460347B44438}" dt="2023-11-12T18:17:58.414" v="1699" actId="478"/>
          <ac:spMkLst>
            <pc:docMk/>
            <pc:sldMk cId="2041651053" sldId="274"/>
            <ac:spMk id="6" creationId="{B2D52BE9-2CE1-996F-7B35-C668B833F894}"/>
          </ac:spMkLst>
        </pc:spChg>
      </pc:sldChg>
      <pc:sldChg chg="setBg">
        <pc:chgData name="Atzimba Avellaneda" userId="1979b173-f9c9-4a71-a9d3-8b9f7b7d9000" providerId="ADAL" clId="{1636CFC5-FCB4-3147-BCB8-460347B44438}" dt="2023-11-12T18:31:25.251" v="2334"/>
        <pc:sldMkLst>
          <pc:docMk/>
          <pc:sldMk cId="3656656740" sldId="280"/>
        </pc:sldMkLst>
      </pc:sldChg>
      <pc:sldChg chg="addSp delSp modSp mod modClrScheme chgLayout">
        <pc:chgData name="Atzimba Avellaneda" userId="1979b173-f9c9-4a71-a9d3-8b9f7b7d9000" providerId="ADAL" clId="{1636CFC5-FCB4-3147-BCB8-460347B44438}" dt="2023-11-12T21:48:17.114" v="5543" actId="14100"/>
        <pc:sldMkLst>
          <pc:docMk/>
          <pc:sldMk cId="1270984281" sldId="286"/>
        </pc:sldMkLst>
        <pc:spChg chg="mod ord">
          <ac:chgData name="Atzimba Avellaneda" userId="1979b173-f9c9-4a71-a9d3-8b9f7b7d9000" providerId="ADAL" clId="{1636CFC5-FCB4-3147-BCB8-460347B44438}" dt="2023-11-11T01:24:56.961" v="13" actId="700"/>
          <ac:spMkLst>
            <pc:docMk/>
            <pc:sldMk cId="1270984281" sldId="286"/>
            <ac:spMk id="2" creationId="{2DEE137D-795B-104E-AE3E-9D59D21A80D4}"/>
          </ac:spMkLst>
        </pc:spChg>
        <pc:spChg chg="mod ord">
          <ac:chgData name="Atzimba Avellaneda" userId="1979b173-f9c9-4a71-a9d3-8b9f7b7d9000" providerId="ADAL" clId="{1636CFC5-FCB4-3147-BCB8-460347B44438}" dt="2023-11-11T01:24:56.961" v="13" actId="700"/>
          <ac:spMkLst>
            <pc:docMk/>
            <pc:sldMk cId="1270984281" sldId="286"/>
            <ac:spMk id="4" creationId="{091FA134-FFCE-3FCB-AC87-3836E1D8A711}"/>
          </ac:spMkLst>
        </pc:spChg>
        <pc:spChg chg="add del mod">
          <ac:chgData name="Atzimba Avellaneda" userId="1979b173-f9c9-4a71-a9d3-8b9f7b7d9000" providerId="ADAL" clId="{1636CFC5-FCB4-3147-BCB8-460347B44438}" dt="2023-11-12T21:46:53.124" v="5506"/>
          <ac:spMkLst>
            <pc:docMk/>
            <pc:sldMk cId="1270984281" sldId="286"/>
            <ac:spMk id="5" creationId="{92311C62-75C5-2549-F992-1F79C4459C71}"/>
          </ac:spMkLst>
        </pc:spChg>
        <pc:spChg chg="mod ord">
          <ac:chgData name="Atzimba Avellaneda" userId="1979b173-f9c9-4a71-a9d3-8b9f7b7d9000" providerId="ADAL" clId="{1636CFC5-FCB4-3147-BCB8-460347B44438}" dt="2023-11-11T01:24:56.961" v="13" actId="700"/>
          <ac:spMkLst>
            <pc:docMk/>
            <pc:sldMk cId="1270984281" sldId="286"/>
            <ac:spMk id="6" creationId="{85327FCF-0459-2456-BB3A-F6DA8B6FFD2C}"/>
          </ac:spMkLst>
        </pc:spChg>
        <pc:spChg chg="mod">
          <ac:chgData name="Atzimba Avellaneda" userId="1979b173-f9c9-4a71-a9d3-8b9f7b7d9000" providerId="ADAL" clId="{1636CFC5-FCB4-3147-BCB8-460347B44438}" dt="2023-11-11T00:53:48.472" v="7" actId="1076"/>
          <ac:spMkLst>
            <pc:docMk/>
            <pc:sldMk cId="1270984281" sldId="286"/>
            <ac:spMk id="7" creationId="{DE4CA43F-506C-8962-BAF3-B70A0F5EDD72}"/>
          </ac:spMkLst>
        </pc:spChg>
        <pc:spChg chg="add mod">
          <ac:chgData name="Atzimba Avellaneda" userId="1979b173-f9c9-4a71-a9d3-8b9f7b7d9000" providerId="ADAL" clId="{1636CFC5-FCB4-3147-BCB8-460347B44438}" dt="2023-11-12T21:48:17.114" v="5543" actId="14100"/>
          <ac:spMkLst>
            <pc:docMk/>
            <pc:sldMk cId="1270984281" sldId="286"/>
            <ac:spMk id="9" creationId="{D741908A-4A96-49DB-5684-8B28916E1F65}"/>
          </ac:spMkLst>
        </pc:spChg>
        <pc:spChg chg="mod">
          <ac:chgData name="Atzimba Avellaneda" userId="1979b173-f9c9-4a71-a9d3-8b9f7b7d9000" providerId="ADAL" clId="{1636CFC5-FCB4-3147-BCB8-460347B44438}" dt="2023-11-11T00:53:33.866" v="5" actId="1076"/>
          <ac:spMkLst>
            <pc:docMk/>
            <pc:sldMk cId="1270984281" sldId="286"/>
            <ac:spMk id="12" creationId="{602AFC1E-7AB1-CD43-56B5-210304222E34}"/>
          </ac:spMkLst>
        </pc:spChg>
        <pc:spChg chg="mod">
          <ac:chgData name="Atzimba Avellaneda" userId="1979b173-f9c9-4a71-a9d3-8b9f7b7d9000" providerId="ADAL" clId="{1636CFC5-FCB4-3147-BCB8-460347B44438}" dt="2023-11-11T01:25:13.864" v="17" actId="1076"/>
          <ac:spMkLst>
            <pc:docMk/>
            <pc:sldMk cId="1270984281" sldId="286"/>
            <ac:spMk id="13" creationId="{EA2E8241-62D8-5A9D-80C2-65C5FFAA4CD2}"/>
          </ac:spMkLst>
        </pc:spChg>
        <pc:picChg chg="mod">
          <ac:chgData name="Atzimba Avellaneda" userId="1979b173-f9c9-4a71-a9d3-8b9f7b7d9000" providerId="ADAL" clId="{1636CFC5-FCB4-3147-BCB8-460347B44438}" dt="2023-11-11T00:53:55.897" v="9" actId="1076"/>
          <ac:picMkLst>
            <pc:docMk/>
            <pc:sldMk cId="1270984281" sldId="286"/>
            <ac:picMk id="3" creationId="{C4A55FCB-336B-D343-AF4F-3DEC0C300DA9}"/>
          </ac:picMkLst>
        </pc:picChg>
        <pc:picChg chg="mod">
          <ac:chgData name="Atzimba Avellaneda" userId="1979b173-f9c9-4a71-a9d3-8b9f7b7d9000" providerId="ADAL" clId="{1636CFC5-FCB4-3147-BCB8-460347B44438}" dt="2023-11-11T00:53:53.716" v="8" actId="1076"/>
          <ac:picMkLst>
            <pc:docMk/>
            <pc:sldMk cId="1270984281" sldId="286"/>
            <ac:picMk id="1028" creationId="{40369611-96B4-6F46-B31F-F3CFEB9C859F}"/>
          </ac:picMkLst>
        </pc:picChg>
        <pc:picChg chg="mod ord">
          <ac:chgData name="Atzimba Avellaneda" userId="1979b173-f9c9-4a71-a9d3-8b9f7b7d9000" providerId="ADAL" clId="{1636CFC5-FCB4-3147-BCB8-460347B44438}" dt="2023-11-11T01:25:23.242" v="18" actId="1076"/>
          <ac:picMkLst>
            <pc:docMk/>
            <pc:sldMk cId="1270984281" sldId="286"/>
            <ac:picMk id="1032" creationId="{75640405-82D3-489E-EDF5-33C5303A7B9B}"/>
          </ac:picMkLst>
        </pc:picChg>
      </pc:sldChg>
      <pc:sldChg chg="addSp delSp modSp mod modClrScheme chgLayout">
        <pc:chgData name="Atzimba Avellaneda" userId="1979b173-f9c9-4a71-a9d3-8b9f7b7d9000" providerId="ADAL" clId="{1636CFC5-FCB4-3147-BCB8-460347B44438}" dt="2023-11-12T21:47:44.493" v="5521" actId="207"/>
        <pc:sldMkLst>
          <pc:docMk/>
          <pc:sldMk cId="2405727058" sldId="287"/>
        </pc:sldMkLst>
        <pc:spChg chg="mod ord">
          <ac:chgData name="Atzimba Avellaneda" userId="1979b173-f9c9-4a71-a9d3-8b9f7b7d9000" providerId="ADAL" clId="{1636CFC5-FCB4-3147-BCB8-460347B44438}" dt="2023-11-11T01:24:42.596" v="10" actId="700"/>
          <ac:spMkLst>
            <pc:docMk/>
            <pc:sldMk cId="2405727058" sldId="287"/>
            <ac:spMk id="3" creationId="{01154685-A21C-08FF-2404-69108BEB9B5E}"/>
          </ac:spMkLst>
        </pc:spChg>
        <pc:spChg chg="mod ord">
          <ac:chgData name="Atzimba Avellaneda" userId="1979b173-f9c9-4a71-a9d3-8b9f7b7d9000" providerId="ADAL" clId="{1636CFC5-FCB4-3147-BCB8-460347B44438}" dt="2023-11-11T01:24:42.596" v="10" actId="700"/>
          <ac:spMkLst>
            <pc:docMk/>
            <pc:sldMk cId="2405727058" sldId="287"/>
            <ac:spMk id="4" creationId="{6F04AE7F-CA74-57BC-804A-44037D4CF7D1}"/>
          </ac:spMkLst>
        </pc:spChg>
        <pc:spChg chg="mod ord">
          <ac:chgData name="Atzimba Avellaneda" userId="1979b173-f9c9-4a71-a9d3-8b9f7b7d9000" providerId="ADAL" clId="{1636CFC5-FCB4-3147-BCB8-460347B44438}" dt="2023-11-11T01:24:42.596" v="10" actId="700"/>
          <ac:spMkLst>
            <pc:docMk/>
            <pc:sldMk cId="2405727058" sldId="287"/>
            <ac:spMk id="6" creationId="{7B1F204E-9881-1C67-C34B-68CA5202BE0F}"/>
          </ac:spMkLst>
        </pc:spChg>
        <pc:spChg chg="add del mod ord">
          <ac:chgData name="Atzimba Avellaneda" userId="1979b173-f9c9-4a71-a9d3-8b9f7b7d9000" providerId="ADAL" clId="{1636CFC5-FCB4-3147-BCB8-460347B44438}" dt="2023-11-11T01:24:51.384" v="12" actId="478"/>
          <ac:spMkLst>
            <pc:docMk/>
            <pc:sldMk cId="2405727058" sldId="287"/>
            <ac:spMk id="9" creationId="{7BB2E2F5-5B70-D9E2-E9C0-BE75E7666566}"/>
          </ac:spMkLst>
        </pc:spChg>
        <pc:spChg chg="add mod">
          <ac:chgData name="Atzimba Avellaneda" userId="1979b173-f9c9-4a71-a9d3-8b9f7b7d9000" providerId="ADAL" clId="{1636CFC5-FCB4-3147-BCB8-460347B44438}" dt="2023-11-12T21:47:44.493" v="5521" actId="207"/>
          <ac:spMkLst>
            <pc:docMk/>
            <pc:sldMk cId="2405727058" sldId="287"/>
            <ac:spMk id="10" creationId="{8A89FE56-21F3-C15A-A907-26A14D73C6D8}"/>
          </ac:spMkLst>
        </pc:spChg>
        <pc:spChg chg="del">
          <ac:chgData name="Atzimba Avellaneda" userId="1979b173-f9c9-4a71-a9d3-8b9f7b7d9000" providerId="ADAL" clId="{1636CFC5-FCB4-3147-BCB8-460347B44438}" dt="2023-11-11T01:24:47.158" v="11" actId="478"/>
          <ac:spMkLst>
            <pc:docMk/>
            <pc:sldMk cId="2405727058" sldId="287"/>
            <ac:spMk id="11" creationId="{CCFE8D37-91B8-29DF-86B8-4B7566216E6F}"/>
          </ac:spMkLst>
        </pc:spChg>
      </pc:sldChg>
      <pc:sldChg chg="addSp modSp">
        <pc:chgData name="Atzimba Avellaneda" userId="1979b173-f9c9-4a71-a9d3-8b9f7b7d9000" providerId="ADAL" clId="{1636CFC5-FCB4-3147-BCB8-460347B44438}" dt="2023-11-12T21:50:26.535" v="5606"/>
        <pc:sldMkLst>
          <pc:docMk/>
          <pc:sldMk cId="3015165931" sldId="295"/>
        </pc:sldMkLst>
        <pc:spChg chg="add mod">
          <ac:chgData name="Atzimba Avellaneda" userId="1979b173-f9c9-4a71-a9d3-8b9f7b7d9000" providerId="ADAL" clId="{1636CFC5-FCB4-3147-BCB8-460347B44438}" dt="2023-11-12T21:50:26.535" v="5606"/>
          <ac:spMkLst>
            <pc:docMk/>
            <pc:sldMk cId="3015165931" sldId="295"/>
            <ac:spMk id="2" creationId="{ABEC92AC-15D6-AD3B-CE8B-CF60BD517DC3}"/>
          </ac:spMkLst>
        </pc:spChg>
        <pc:graphicFrameChg chg="mod">
          <ac:chgData name="Atzimba Avellaneda" userId="1979b173-f9c9-4a71-a9d3-8b9f7b7d9000" providerId="ADAL" clId="{1636CFC5-FCB4-3147-BCB8-460347B44438}" dt="2023-11-12T16:49:33.148" v="117" actId="18131"/>
          <ac:graphicFrameMkLst>
            <pc:docMk/>
            <pc:sldMk cId="3015165931" sldId="295"/>
            <ac:graphicFrameMk id="7" creationId="{F56DE3BE-0B65-8B7D-66B3-6DE8E1CE44E8}"/>
          </ac:graphicFrameMkLst>
        </pc:graphicFrameChg>
      </pc:sldChg>
      <pc:sldChg chg="addSp delSp modSp del mod">
        <pc:chgData name="Atzimba Avellaneda" userId="1979b173-f9c9-4a71-a9d3-8b9f7b7d9000" providerId="ADAL" clId="{1636CFC5-FCB4-3147-BCB8-460347B44438}" dt="2023-11-12T18:42:37.751" v="2677" actId="2696"/>
        <pc:sldMkLst>
          <pc:docMk/>
          <pc:sldMk cId="1935819647" sldId="301"/>
        </pc:sldMkLst>
        <pc:spChg chg="mod">
          <ac:chgData name="Atzimba Avellaneda" userId="1979b173-f9c9-4a71-a9d3-8b9f7b7d9000" providerId="ADAL" clId="{1636CFC5-FCB4-3147-BCB8-460347B44438}" dt="2023-11-12T18:33:29.987" v="2544" actId="20577"/>
          <ac:spMkLst>
            <pc:docMk/>
            <pc:sldMk cId="1935819647" sldId="301"/>
            <ac:spMk id="7" creationId="{918BC216-2C0A-04E7-4AAE-5B5B31FD4CB1}"/>
          </ac:spMkLst>
        </pc:spChg>
        <pc:spChg chg="del mod">
          <ac:chgData name="Atzimba Avellaneda" userId="1979b173-f9c9-4a71-a9d3-8b9f7b7d9000" providerId="ADAL" clId="{1636CFC5-FCB4-3147-BCB8-460347B44438}" dt="2023-11-12T18:35:18.977" v="2545" actId="12084"/>
          <ac:spMkLst>
            <pc:docMk/>
            <pc:sldMk cId="1935819647" sldId="301"/>
            <ac:spMk id="22" creationId="{BB401F0C-6504-9A8A-E879-DAAA52455782}"/>
          </ac:spMkLst>
        </pc:spChg>
        <pc:graphicFrameChg chg="add mod modGraphic">
          <ac:chgData name="Atzimba Avellaneda" userId="1979b173-f9c9-4a71-a9d3-8b9f7b7d9000" providerId="ADAL" clId="{1636CFC5-FCB4-3147-BCB8-460347B44438}" dt="2023-11-12T18:41:03.028" v="2626"/>
          <ac:graphicFrameMkLst>
            <pc:docMk/>
            <pc:sldMk cId="1935819647" sldId="301"/>
            <ac:graphicFrameMk id="2" creationId="{875375E7-66E3-60B3-B35F-D326DF85894F}"/>
          </ac:graphicFrameMkLst>
        </pc:graphicFrameChg>
      </pc:sldChg>
      <pc:sldChg chg="addSp delSp modSp mod">
        <pc:chgData name="Atzimba Avellaneda" userId="1979b173-f9c9-4a71-a9d3-8b9f7b7d9000" providerId="ADAL" clId="{1636CFC5-FCB4-3147-BCB8-460347B44438}" dt="2023-11-12T21:52:22.775" v="5628"/>
        <pc:sldMkLst>
          <pc:docMk/>
          <pc:sldMk cId="2366269205" sldId="302"/>
        </pc:sldMkLst>
        <pc:spChg chg="add mod">
          <ac:chgData name="Atzimba Avellaneda" userId="1979b173-f9c9-4a71-a9d3-8b9f7b7d9000" providerId="ADAL" clId="{1636CFC5-FCB4-3147-BCB8-460347B44438}" dt="2023-11-12T21:50:21.370" v="5603"/>
          <ac:spMkLst>
            <pc:docMk/>
            <pc:sldMk cId="2366269205" sldId="302"/>
            <ac:spMk id="2" creationId="{0F80BCDD-D007-4EC2-9F6F-A61BBCCA8FE8}"/>
          </ac:spMkLst>
        </pc:spChg>
        <pc:spChg chg="del mod">
          <ac:chgData name="Atzimba Avellaneda" userId="1979b173-f9c9-4a71-a9d3-8b9f7b7d9000" providerId="ADAL" clId="{1636CFC5-FCB4-3147-BCB8-460347B44438}" dt="2023-11-12T18:20:35.779" v="1726" actId="12084"/>
          <ac:spMkLst>
            <pc:docMk/>
            <pc:sldMk cId="2366269205" sldId="302"/>
            <ac:spMk id="2" creationId="{9FA75CCE-4B55-BC23-BA71-7ECC775D1308}"/>
          </ac:spMkLst>
        </pc:spChg>
        <pc:spChg chg="del">
          <ac:chgData name="Atzimba Avellaneda" userId="1979b173-f9c9-4a71-a9d3-8b9f7b7d9000" providerId="ADAL" clId="{1636CFC5-FCB4-3147-BCB8-460347B44438}" dt="2023-11-12T21:52:22.775" v="5628"/>
          <ac:spMkLst>
            <pc:docMk/>
            <pc:sldMk cId="2366269205" sldId="302"/>
            <ac:spMk id="3" creationId="{376F5737-70B1-018C-B1FA-D5866ABF9CE0}"/>
          </ac:spMkLst>
        </pc:spChg>
        <pc:spChg chg="add mod">
          <ac:chgData name="Atzimba Avellaneda" userId="1979b173-f9c9-4a71-a9d3-8b9f7b7d9000" providerId="ADAL" clId="{1636CFC5-FCB4-3147-BCB8-460347B44438}" dt="2023-11-12T21:52:22.775" v="5628"/>
          <ac:spMkLst>
            <pc:docMk/>
            <pc:sldMk cId="2366269205" sldId="302"/>
            <ac:spMk id="7" creationId="{0D36B261-C4BD-2D00-C094-4F2A0142CDA0}"/>
          </ac:spMkLst>
        </pc:spChg>
        <pc:graphicFrameChg chg="add mod modGraphic">
          <ac:chgData name="Atzimba Avellaneda" userId="1979b173-f9c9-4a71-a9d3-8b9f7b7d9000" providerId="ADAL" clId="{1636CFC5-FCB4-3147-BCB8-460347B44438}" dt="2023-11-12T21:35:13.332" v="5386"/>
          <ac:graphicFrameMkLst>
            <pc:docMk/>
            <pc:sldMk cId="2366269205" sldId="302"/>
            <ac:graphicFrameMk id="6" creationId="{2872A087-CDA2-71B2-B7AF-99942A039BB6}"/>
          </ac:graphicFrameMkLst>
        </pc:graphicFrameChg>
      </pc:sldChg>
      <pc:sldChg chg="addSp modSp">
        <pc:chgData name="Atzimba Avellaneda" userId="1979b173-f9c9-4a71-a9d3-8b9f7b7d9000" providerId="ADAL" clId="{1636CFC5-FCB4-3147-BCB8-460347B44438}" dt="2023-11-12T21:48:34.672" v="5548"/>
        <pc:sldMkLst>
          <pc:docMk/>
          <pc:sldMk cId="1346877231" sldId="303"/>
        </pc:sldMkLst>
        <pc:spChg chg="add mod">
          <ac:chgData name="Atzimba Avellaneda" userId="1979b173-f9c9-4a71-a9d3-8b9f7b7d9000" providerId="ADAL" clId="{1636CFC5-FCB4-3147-BCB8-460347B44438}" dt="2023-11-12T21:48:34.672" v="5548"/>
          <ac:spMkLst>
            <pc:docMk/>
            <pc:sldMk cId="1346877231" sldId="303"/>
            <ac:spMk id="3" creationId="{9DD68149-BAD1-A369-04F3-D787DB308946}"/>
          </ac:spMkLst>
        </pc:spChg>
      </pc:sldChg>
      <pc:sldChg chg="addSp delSp modSp">
        <pc:chgData name="Atzimba Avellaneda" userId="1979b173-f9c9-4a71-a9d3-8b9f7b7d9000" providerId="ADAL" clId="{1636CFC5-FCB4-3147-BCB8-460347B44438}" dt="2023-11-12T21:51:34.403" v="5612"/>
        <pc:sldMkLst>
          <pc:docMk/>
          <pc:sldMk cId="2267575132" sldId="307"/>
        </pc:sldMkLst>
        <pc:spChg chg="add mod">
          <ac:chgData name="Atzimba Avellaneda" userId="1979b173-f9c9-4a71-a9d3-8b9f7b7d9000" providerId="ADAL" clId="{1636CFC5-FCB4-3147-BCB8-460347B44438}" dt="2023-11-12T21:48:37.204" v="5549"/>
          <ac:spMkLst>
            <pc:docMk/>
            <pc:sldMk cId="2267575132" sldId="307"/>
            <ac:spMk id="3" creationId="{EEA92E5B-32CD-C085-7555-62D931B20F62}"/>
          </ac:spMkLst>
        </pc:spChg>
        <pc:spChg chg="add del mod">
          <ac:chgData name="Atzimba Avellaneda" userId="1979b173-f9c9-4a71-a9d3-8b9f7b7d9000" providerId="ADAL" clId="{1636CFC5-FCB4-3147-BCB8-460347B44438}" dt="2023-11-12T21:51:34.403" v="5612"/>
          <ac:spMkLst>
            <pc:docMk/>
            <pc:sldMk cId="2267575132" sldId="307"/>
            <ac:spMk id="6" creationId="{7B0DCA4B-3B25-6D53-4A30-6FCB4BA1CACE}"/>
          </ac:spMkLst>
        </pc:spChg>
        <pc:graphicFrameChg chg="mod">
          <ac:chgData name="Atzimba Avellaneda" userId="1979b173-f9c9-4a71-a9d3-8b9f7b7d9000" providerId="ADAL" clId="{1636CFC5-FCB4-3147-BCB8-460347B44438}" dt="2023-11-12T21:32:15.910" v="5348" actId="20577"/>
          <ac:graphicFrameMkLst>
            <pc:docMk/>
            <pc:sldMk cId="2267575132" sldId="307"/>
            <ac:graphicFrameMk id="8" creationId="{95A543ED-7E73-C93C-7DE4-2F6D70A23A87}"/>
          </ac:graphicFrameMkLst>
        </pc:graphicFrameChg>
      </pc:sldChg>
      <pc:sldChg chg="addSp modSp">
        <pc:chgData name="Atzimba Avellaneda" userId="1979b173-f9c9-4a71-a9d3-8b9f7b7d9000" providerId="ADAL" clId="{1636CFC5-FCB4-3147-BCB8-460347B44438}" dt="2023-11-12T21:48:32.079" v="5547"/>
        <pc:sldMkLst>
          <pc:docMk/>
          <pc:sldMk cId="1941100418" sldId="312"/>
        </pc:sldMkLst>
        <pc:spChg chg="add mod">
          <ac:chgData name="Atzimba Avellaneda" userId="1979b173-f9c9-4a71-a9d3-8b9f7b7d9000" providerId="ADAL" clId="{1636CFC5-FCB4-3147-BCB8-460347B44438}" dt="2023-11-12T21:48:32.079" v="5547"/>
          <ac:spMkLst>
            <pc:docMk/>
            <pc:sldMk cId="1941100418" sldId="312"/>
            <ac:spMk id="3" creationId="{8B127C6D-3E31-2B08-E726-681BC5B64BC3}"/>
          </ac:spMkLst>
        </pc:spChg>
      </pc:sldChg>
      <pc:sldChg chg="addSp modSp">
        <pc:chgData name="Atzimba Avellaneda" userId="1979b173-f9c9-4a71-a9d3-8b9f7b7d9000" providerId="ADAL" clId="{1636CFC5-FCB4-3147-BCB8-460347B44438}" dt="2023-11-12T21:48:28.015" v="5546"/>
        <pc:sldMkLst>
          <pc:docMk/>
          <pc:sldMk cId="1603894357" sldId="320"/>
        </pc:sldMkLst>
        <pc:spChg chg="add mod">
          <ac:chgData name="Atzimba Avellaneda" userId="1979b173-f9c9-4a71-a9d3-8b9f7b7d9000" providerId="ADAL" clId="{1636CFC5-FCB4-3147-BCB8-460347B44438}" dt="2023-11-12T21:48:28.015" v="5546"/>
          <ac:spMkLst>
            <pc:docMk/>
            <pc:sldMk cId="1603894357" sldId="320"/>
            <ac:spMk id="2" creationId="{5C0BDE8E-CE58-E1F1-0243-8A3E58260B18}"/>
          </ac:spMkLst>
        </pc:spChg>
        <pc:graphicFrameChg chg="mod">
          <ac:chgData name="Atzimba Avellaneda" userId="1979b173-f9c9-4a71-a9d3-8b9f7b7d9000" providerId="ADAL" clId="{1636CFC5-FCB4-3147-BCB8-460347B44438}" dt="2023-11-12T17:48:53.724" v="445" actId="120"/>
          <ac:graphicFrameMkLst>
            <pc:docMk/>
            <pc:sldMk cId="1603894357" sldId="320"/>
            <ac:graphicFrameMk id="5" creationId="{A2F877AC-2E37-28C3-200C-7BA079746C80}"/>
          </ac:graphicFrameMkLst>
        </pc:graphicFrameChg>
      </pc:sldChg>
      <pc:sldChg chg="addSp modSp">
        <pc:chgData name="Atzimba Avellaneda" userId="1979b173-f9c9-4a71-a9d3-8b9f7b7d9000" providerId="ADAL" clId="{1636CFC5-FCB4-3147-BCB8-460347B44438}" dt="2023-11-12T21:48:24.833" v="5545"/>
        <pc:sldMkLst>
          <pc:docMk/>
          <pc:sldMk cId="900948999" sldId="321"/>
        </pc:sldMkLst>
        <pc:spChg chg="add mod">
          <ac:chgData name="Atzimba Avellaneda" userId="1979b173-f9c9-4a71-a9d3-8b9f7b7d9000" providerId="ADAL" clId="{1636CFC5-FCB4-3147-BCB8-460347B44438}" dt="2023-11-12T21:48:24.833" v="5545"/>
          <ac:spMkLst>
            <pc:docMk/>
            <pc:sldMk cId="900948999" sldId="321"/>
            <ac:spMk id="2" creationId="{9BF14578-D727-BC6F-9A7E-B3D22D9F3190}"/>
          </ac:spMkLst>
        </pc:spChg>
      </pc:sldChg>
      <pc:sldChg chg="addSp modSp mod modClrScheme chgLayout">
        <pc:chgData name="Atzimba Avellaneda" userId="1979b173-f9c9-4a71-a9d3-8b9f7b7d9000" providerId="ADAL" clId="{1636CFC5-FCB4-3147-BCB8-460347B44438}" dt="2023-11-12T21:48:21.318" v="5544"/>
        <pc:sldMkLst>
          <pc:docMk/>
          <pc:sldMk cId="2839249002" sldId="322"/>
        </pc:sldMkLst>
        <pc:spChg chg="add mod">
          <ac:chgData name="Atzimba Avellaneda" userId="1979b173-f9c9-4a71-a9d3-8b9f7b7d9000" providerId="ADAL" clId="{1636CFC5-FCB4-3147-BCB8-460347B44438}" dt="2023-11-12T21:48:21.318" v="5544"/>
          <ac:spMkLst>
            <pc:docMk/>
            <pc:sldMk cId="2839249002" sldId="322"/>
            <ac:spMk id="2" creationId="{418BA2E0-6E91-FCC9-4D09-EE1FE3155FAE}"/>
          </ac:spMkLst>
        </pc:spChg>
        <pc:spChg chg="mod ord">
          <ac:chgData name="Atzimba Avellaneda" userId="1979b173-f9c9-4a71-a9d3-8b9f7b7d9000" providerId="ADAL" clId="{1636CFC5-FCB4-3147-BCB8-460347B44438}" dt="2023-11-12T17:56:12.098" v="549" actId="700"/>
          <ac:spMkLst>
            <pc:docMk/>
            <pc:sldMk cId="2839249002" sldId="322"/>
            <ac:spMk id="4" creationId="{A22CC65F-E5BB-F652-9A80-027AF2494EB1}"/>
          </ac:spMkLst>
        </pc:spChg>
        <pc:spChg chg="mod ord">
          <ac:chgData name="Atzimba Avellaneda" userId="1979b173-f9c9-4a71-a9d3-8b9f7b7d9000" providerId="ADAL" clId="{1636CFC5-FCB4-3147-BCB8-460347B44438}" dt="2023-11-12T17:56:12.098" v="549" actId="700"/>
          <ac:spMkLst>
            <pc:docMk/>
            <pc:sldMk cId="2839249002" sldId="322"/>
            <ac:spMk id="5" creationId="{C74289CC-D483-EBC0-051F-ECE51BCFAFD9}"/>
          </ac:spMkLst>
        </pc:spChg>
        <pc:spChg chg="mod ord">
          <ac:chgData name="Atzimba Avellaneda" userId="1979b173-f9c9-4a71-a9d3-8b9f7b7d9000" providerId="ADAL" clId="{1636CFC5-FCB4-3147-BCB8-460347B44438}" dt="2023-11-12T17:56:12.098" v="549" actId="700"/>
          <ac:spMkLst>
            <pc:docMk/>
            <pc:sldMk cId="2839249002" sldId="322"/>
            <ac:spMk id="6" creationId="{A8AA5DF1-6D6C-C612-FD45-A08FE1C4C2CD}"/>
          </ac:spMkLst>
        </pc:spChg>
        <pc:spChg chg="mod ord">
          <ac:chgData name="Atzimba Avellaneda" userId="1979b173-f9c9-4a71-a9d3-8b9f7b7d9000" providerId="ADAL" clId="{1636CFC5-FCB4-3147-BCB8-460347B44438}" dt="2023-11-12T17:56:12.098" v="549" actId="700"/>
          <ac:spMkLst>
            <pc:docMk/>
            <pc:sldMk cId="2839249002" sldId="322"/>
            <ac:spMk id="7" creationId="{44BC8655-90C6-D232-0E84-EAC98BD81E95}"/>
          </ac:spMkLst>
        </pc:spChg>
      </pc:sldChg>
      <pc:sldChg chg="addSp delSp modSp mod">
        <pc:chgData name="Atzimba Avellaneda" userId="1979b173-f9c9-4a71-a9d3-8b9f7b7d9000" providerId="ADAL" clId="{1636CFC5-FCB4-3147-BCB8-460347B44438}" dt="2023-11-12T21:52:19.797" v="5627"/>
        <pc:sldMkLst>
          <pc:docMk/>
          <pc:sldMk cId="3960185831" sldId="324"/>
        </pc:sldMkLst>
        <pc:spChg chg="add mod">
          <ac:chgData name="Atzimba Avellaneda" userId="1979b173-f9c9-4a71-a9d3-8b9f7b7d9000" providerId="ADAL" clId="{1636CFC5-FCB4-3147-BCB8-460347B44438}" dt="2023-11-12T21:50:19.711" v="5602"/>
          <ac:spMkLst>
            <pc:docMk/>
            <pc:sldMk cId="3960185831" sldId="324"/>
            <ac:spMk id="2" creationId="{C277015E-7030-A1F5-00E4-0D85FFA4F81A}"/>
          </ac:spMkLst>
        </pc:spChg>
        <pc:spChg chg="del mod">
          <ac:chgData name="Atzimba Avellaneda" userId="1979b173-f9c9-4a71-a9d3-8b9f7b7d9000" providerId="ADAL" clId="{1636CFC5-FCB4-3147-BCB8-460347B44438}" dt="2023-11-12T18:09:09.226" v="1130" actId="12084"/>
          <ac:spMkLst>
            <pc:docMk/>
            <pc:sldMk cId="3960185831" sldId="324"/>
            <ac:spMk id="2" creationId="{F573F97C-6846-15E9-A8CD-53E9CA5D1015}"/>
          </ac:spMkLst>
        </pc:spChg>
        <pc:spChg chg="del">
          <ac:chgData name="Atzimba Avellaneda" userId="1979b173-f9c9-4a71-a9d3-8b9f7b7d9000" providerId="ADAL" clId="{1636CFC5-FCB4-3147-BCB8-460347B44438}" dt="2023-11-12T21:52:19.797" v="5627"/>
          <ac:spMkLst>
            <pc:docMk/>
            <pc:sldMk cId="3960185831" sldId="324"/>
            <ac:spMk id="3" creationId="{5EA32F4F-C10B-AA82-F18C-5304F3EA89A7}"/>
          </ac:spMkLst>
        </pc:spChg>
        <pc:spChg chg="mod">
          <ac:chgData name="Atzimba Avellaneda" userId="1979b173-f9c9-4a71-a9d3-8b9f7b7d9000" providerId="ADAL" clId="{1636CFC5-FCB4-3147-BCB8-460347B44438}" dt="2023-11-12T18:08:43.538" v="1127" actId="20577"/>
          <ac:spMkLst>
            <pc:docMk/>
            <pc:sldMk cId="3960185831" sldId="324"/>
            <ac:spMk id="5" creationId="{832C7017-CED0-1955-E6B5-F9CA3AFD6E0E}"/>
          </ac:spMkLst>
        </pc:spChg>
        <pc:spChg chg="add mod">
          <ac:chgData name="Atzimba Avellaneda" userId="1979b173-f9c9-4a71-a9d3-8b9f7b7d9000" providerId="ADAL" clId="{1636CFC5-FCB4-3147-BCB8-460347B44438}" dt="2023-11-12T21:52:19.797" v="5627"/>
          <ac:spMkLst>
            <pc:docMk/>
            <pc:sldMk cId="3960185831" sldId="324"/>
            <ac:spMk id="7" creationId="{FFD7B772-90D5-E106-8BAA-161C3351C74B}"/>
          </ac:spMkLst>
        </pc:spChg>
        <pc:graphicFrameChg chg="add mod modGraphic">
          <ac:chgData name="Atzimba Avellaneda" userId="1979b173-f9c9-4a71-a9d3-8b9f7b7d9000" providerId="ADAL" clId="{1636CFC5-FCB4-3147-BCB8-460347B44438}" dt="2023-11-12T18:36:24.544" v="2570"/>
          <ac:graphicFrameMkLst>
            <pc:docMk/>
            <pc:sldMk cId="3960185831" sldId="324"/>
            <ac:graphicFrameMk id="6" creationId="{F9444DDD-F8D3-CEB0-5E81-96B3A3062B29}"/>
          </ac:graphicFrameMkLst>
        </pc:graphicFrameChg>
      </pc:sldChg>
      <pc:sldChg chg="addSp delSp modSp mod modClrScheme chgLayout">
        <pc:chgData name="Atzimba Avellaneda" userId="1979b173-f9c9-4a71-a9d3-8b9f7b7d9000" providerId="ADAL" clId="{1636CFC5-FCB4-3147-BCB8-460347B44438}" dt="2023-11-12T21:51:40.510" v="5615"/>
        <pc:sldMkLst>
          <pc:docMk/>
          <pc:sldMk cId="358803871" sldId="325"/>
        </pc:sldMkLst>
        <pc:spChg chg="add mod">
          <ac:chgData name="Atzimba Avellaneda" userId="1979b173-f9c9-4a71-a9d3-8b9f7b7d9000" providerId="ADAL" clId="{1636CFC5-FCB4-3147-BCB8-460347B44438}" dt="2023-11-12T21:48:40.401" v="5550"/>
          <ac:spMkLst>
            <pc:docMk/>
            <pc:sldMk cId="358803871" sldId="325"/>
            <ac:spMk id="2" creationId="{94EF2DDA-5EB7-B51E-89FE-F0B60CBDDFCC}"/>
          </ac:spMkLst>
        </pc:spChg>
        <pc:spChg chg="add del mod ord">
          <ac:chgData name="Atzimba Avellaneda" userId="1979b173-f9c9-4a71-a9d3-8b9f7b7d9000" providerId="ADAL" clId="{1636CFC5-FCB4-3147-BCB8-460347B44438}" dt="2023-11-12T16:39:00.505" v="77" actId="478"/>
          <ac:spMkLst>
            <pc:docMk/>
            <pc:sldMk cId="358803871" sldId="325"/>
            <ac:spMk id="2" creationId="{BBB3DE48-F2AB-7C84-3B43-5B88B5B656B8}"/>
          </ac:spMkLst>
        </pc:spChg>
        <pc:spChg chg="del mod ord">
          <ac:chgData name="Atzimba Avellaneda" userId="1979b173-f9c9-4a71-a9d3-8b9f7b7d9000" providerId="ADAL" clId="{1636CFC5-FCB4-3147-BCB8-460347B44438}" dt="2023-11-11T01:26:35.653" v="22" actId="26606"/>
          <ac:spMkLst>
            <pc:docMk/>
            <pc:sldMk cId="358803871" sldId="325"/>
            <ac:spMk id="3" creationId="{74BC3426-83BD-28FF-BA17-3D1E091E3A69}"/>
          </ac:spMkLst>
        </pc:spChg>
        <pc:spChg chg="add del mod">
          <ac:chgData name="Atzimba Avellaneda" userId="1979b173-f9c9-4a71-a9d3-8b9f7b7d9000" providerId="ADAL" clId="{1636CFC5-FCB4-3147-BCB8-460347B44438}" dt="2023-11-12T21:51:30.144" v="5610"/>
          <ac:spMkLst>
            <pc:docMk/>
            <pc:sldMk cId="358803871" sldId="325"/>
            <ac:spMk id="3" creationId="{DFB9327D-6AAD-FC6D-41E5-33EBB20206F8}"/>
          </ac:spMkLst>
        </pc:spChg>
        <pc:spChg chg="add del mod">
          <ac:chgData name="Atzimba Avellaneda" userId="1979b173-f9c9-4a71-a9d3-8b9f7b7d9000" providerId="ADAL" clId="{1636CFC5-FCB4-3147-BCB8-460347B44438}" dt="2023-11-12T21:51:38.490" v="5614"/>
          <ac:spMkLst>
            <pc:docMk/>
            <pc:sldMk cId="358803871" sldId="325"/>
            <ac:spMk id="4" creationId="{E7786CBF-7EF3-0753-BD7A-784F3350843C}"/>
          </ac:spMkLst>
        </pc:spChg>
        <pc:spChg chg="mod ord">
          <ac:chgData name="Atzimba Avellaneda" userId="1979b173-f9c9-4a71-a9d3-8b9f7b7d9000" providerId="ADAL" clId="{1636CFC5-FCB4-3147-BCB8-460347B44438}" dt="2023-11-12T16:38:56.599" v="76" actId="700"/>
          <ac:spMkLst>
            <pc:docMk/>
            <pc:sldMk cId="358803871" sldId="325"/>
            <ac:spMk id="5" creationId="{C7E91482-6119-D665-1B34-DC438710EBB5}"/>
          </ac:spMkLst>
        </pc:spChg>
        <pc:spChg chg="mod ord">
          <ac:chgData name="Atzimba Avellaneda" userId="1979b173-f9c9-4a71-a9d3-8b9f7b7d9000" providerId="ADAL" clId="{1636CFC5-FCB4-3147-BCB8-460347B44438}" dt="2023-11-12T16:38:56.599" v="76" actId="700"/>
          <ac:spMkLst>
            <pc:docMk/>
            <pc:sldMk cId="358803871" sldId="325"/>
            <ac:spMk id="6" creationId="{EB0E3564-AC10-7763-9FF7-AECA4F1813AB}"/>
          </ac:spMkLst>
        </pc:spChg>
        <pc:spChg chg="add mod">
          <ac:chgData name="Atzimba Avellaneda" userId="1979b173-f9c9-4a71-a9d3-8b9f7b7d9000" providerId="ADAL" clId="{1636CFC5-FCB4-3147-BCB8-460347B44438}" dt="2023-11-12T21:51:40.510" v="5615"/>
          <ac:spMkLst>
            <pc:docMk/>
            <pc:sldMk cId="358803871" sldId="325"/>
            <ac:spMk id="7" creationId="{32F30ED7-2F58-B4F8-BC6A-DF1E5C1D0C70}"/>
          </ac:spMkLst>
        </pc:spChg>
        <pc:spChg chg="del mod ord">
          <ac:chgData name="Atzimba Avellaneda" userId="1979b173-f9c9-4a71-a9d3-8b9f7b7d9000" providerId="ADAL" clId="{1636CFC5-FCB4-3147-BCB8-460347B44438}" dt="2023-11-11T01:26:35.653" v="22" actId="26606"/>
          <ac:spMkLst>
            <pc:docMk/>
            <pc:sldMk cId="358803871" sldId="325"/>
            <ac:spMk id="8" creationId="{2B53669C-D202-D10B-101B-5CD3C9330252}"/>
          </ac:spMkLst>
        </pc:spChg>
        <pc:spChg chg="add del mod ord">
          <ac:chgData name="Atzimba Avellaneda" userId="1979b173-f9c9-4a71-a9d3-8b9f7b7d9000" providerId="ADAL" clId="{1636CFC5-FCB4-3147-BCB8-460347B44438}" dt="2023-11-12T21:51:40.510" v="5615"/>
          <ac:spMkLst>
            <pc:docMk/>
            <pc:sldMk cId="358803871" sldId="325"/>
            <ac:spMk id="14" creationId="{787D8832-DF72-1052-EB87-244D6B940125}"/>
          </ac:spMkLst>
        </pc:spChg>
        <pc:graphicFrameChg chg="add mod">
          <ac:chgData name="Atzimba Avellaneda" userId="1979b173-f9c9-4a71-a9d3-8b9f7b7d9000" providerId="ADAL" clId="{1636CFC5-FCB4-3147-BCB8-460347B44438}" dt="2023-11-12T17:50:43.244" v="466" actId="18131"/>
          <ac:graphicFrameMkLst>
            <pc:docMk/>
            <pc:sldMk cId="358803871" sldId="325"/>
            <ac:graphicFrameMk id="10" creationId="{78E0C9E1-DD1B-D605-2E86-885D7A53A008}"/>
          </ac:graphicFrameMkLst>
        </pc:graphicFrameChg>
      </pc:sldChg>
      <pc:sldChg chg="addSp delSp modSp mod modClrScheme chgLayout">
        <pc:chgData name="Atzimba Avellaneda" userId="1979b173-f9c9-4a71-a9d3-8b9f7b7d9000" providerId="ADAL" clId="{1636CFC5-FCB4-3147-BCB8-460347B44438}" dt="2023-11-12T21:52:17.647" v="5626"/>
        <pc:sldMkLst>
          <pc:docMk/>
          <pc:sldMk cId="1467518512" sldId="330"/>
        </pc:sldMkLst>
        <pc:spChg chg="add mod">
          <ac:chgData name="Atzimba Avellaneda" userId="1979b173-f9c9-4a71-a9d3-8b9f7b7d9000" providerId="ADAL" clId="{1636CFC5-FCB4-3147-BCB8-460347B44438}" dt="2023-11-12T21:50:18.164" v="5601"/>
          <ac:spMkLst>
            <pc:docMk/>
            <pc:sldMk cId="1467518512" sldId="330"/>
            <ac:spMk id="2" creationId="{C4B1970D-9AD2-F636-0020-513EA7FDF149}"/>
          </ac:spMkLst>
        </pc:spChg>
        <pc:spChg chg="del mod ord">
          <ac:chgData name="Atzimba Avellaneda" userId="1979b173-f9c9-4a71-a9d3-8b9f7b7d9000" providerId="ADAL" clId="{1636CFC5-FCB4-3147-BCB8-460347B44438}" dt="2023-11-12T21:52:17.647" v="5626"/>
          <ac:spMkLst>
            <pc:docMk/>
            <pc:sldMk cId="1467518512" sldId="330"/>
            <ac:spMk id="3" creationId="{74BC3426-83BD-28FF-BA17-3D1E091E3A69}"/>
          </ac:spMkLst>
        </pc:spChg>
        <pc:spChg chg="mod ord">
          <ac:chgData name="Atzimba Avellaneda" userId="1979b173-f9c9-4a71-a9d3-8b9f7b7d9000" providerId="ADAL" clId="{1636CFC5-FCB4-3147-BCB8-460347B44438}" dt="2023-11-12T18:19:36.554" v="1725" actId="700"/>
          <ac:spMkLst>
            <pc:docMk/>
            <pc:sldMk cId="1467518512" sldId="330"/>
            <ac:spMk id="5" creationId="{C7E91482-6119-D665-1B34-DC438710EBB5}"/>
          </ac:spMkLst>
        </pc:spChg>
        <pc:spChg chg="mod ord">
          <ac:chgData name="Atzimba Avellaneda" userId="1979b173-f9c9-4a71-a9d3-8b9f7b7d9000" providerId="ADAL" clId="{1636CFC5-FCB4-3147-BCB8-460347B44438}" dt="2023-11-12T18:19:36.554" v="1725" actId="700"/>
          <ac:spMkLst>
            <pc:docMk/>
            <pc:sldMk cId="1467518512" sldId="330"/>
            <ac:spMk id="6" creationId="{EB0E3564-AC10-7763-9FF7-AECA4F1813AB}"/>
          </ac:spMkLst>
        </pc:spChg>
        <pc:spChg chg="add mod">
          <ac:chgData name="Atzimba Avellaneda" userId="1979b173-f9c9-4a71-a9d3-8b9f7b7d9000" providerId="ADAL" clId="{1636CFC5-FCB4-3147-BCB8-460347B44438}" dt="2023-11-12T21:52:17.647" v="5626"/>
          <ac:spMkLst>
            <pc:docMk/>
            <pc:sldMk cId="1467518512" sldId="330"/>
            <ac:spMk id="7" creationId="{F06D4AE2-1906-1718-304B-F4544F229E76}"/>
          </ac:spMkLst>
        </pc:spChg>
        <pc:spChg chg="del mod ord">
          <ac:chgData name="Atzimba Avellaneda" userId="1979b173-f9c9-4a71-a9d3-8b9f7b7d9000" providerId="ADAL" clId="{1636CFC5-FCB4-3147-BCB8-460347B44438}" dt="2023-11-12T18:04:52.072" v="910" actId="12084"/>
          <ac:spMkLst>
            <pc:docMk/>
            <pc:sldMk cId="1467518512" sldId="330"/>
            <ac:spMk id="8" creationId="{2B53669C-D202-D10B-101B-5CD3C9330252}"/>
          </ac:spMkLst>
        </pc:spChg>
        <pc:graphicFrameChg chg="add del modGraphic">
          <ac:chgData name="Atzimba Avellaneda" userId="1979b173-f9c9-4a71-a9d3-8b9f7b7d9000" providerId="ADAL" clId="{1636CFC5-FCB4-3147-BCB8-460347B44438}" dt="2023-11-12T18:04:39.980" v="909" actId="1032"/>
          <ac:graphicFrameMkLst>
            <pc:docMk/>
            <pc:sldMk cId="1467518512" sldId="330"/>
            <ac:graphicFrameMk id="2" creationId="{FEEE4DC9-C6ED-D144-D6B9-B4F664FECC99}"/>
          </ac:graphicFrameMkLst>
        </pc:graphicFrameChg>
        <pc:graphicFrameChg chg="add mod ord modGraphic">
          <ac:chgData name="Atzimba Avellaneda" userId="1979b173-f9c9-4a71-a9d3-8b9f7b7d9000" providerId="ADAL" clId="{1636CFC5-FCB4-3147-BCB8-460347B44438}" dt="2023-11-12T20:06:58.212" v="2856" actId="20577"/>
          <ac:graphicFrameMkLst>
            <pc:docMk/>
            <pc:sldMk cId="1467518512" sldId="330"/>
            <ac:graphicFrameMk id="4" creationId="{997C637E-9847-B86A-ED03-5A6B7A40B5DD}"/>
          </ac:graphicFrameMkLst>
        </pc:graphicFrameChg>
      </pc:sldChg>
      <pc:sldChg chg="addSp delSp modSp mod modClrScheme chgLayout">
        <pc:chgData name="Atzimba Avellaneda" userId="1979b173-f9c9-4a71-a9d3-8b9f7b7d9000" providerId="ADAL" clId="{1636CFC5-FCB4-3147-BCB8-460347B44438}" dt="2023-11-12T21:51:44.164" v="5616"/>
        <pc:sldMkLst>
          <pc:docMk/>
          <pc:sldMk cId="3260426052" sldId="331"/>
        </pc:sldMkLst>
        <pc:spChg chg="add mod">
          <ac:chgData name="Atzimba Avellaneda" userId="1979b173-f9c9-4a71-a9d3-8b9f7b7d9000" providerId="ADAL" clId="{1636CFC5-FCB4-3147-BCB8-460347B44438}" dt="2023-11-12T21:49:29" v="5572" actId="20577"/>
          <ac:spMkLst>
            <pc:docMk/>
            <pc:sldMk cId="3260426052" sldId="331"/>
            <ac:spMk id="2" creationId="{4D710A94-2A89-3A70-4817-9993651F8E59}"/>
          </ac:spMkLst>
        </pc:spChg>
        <pc:spChg chg="del mod ord">
          <ac:chgData name="Atzimba Avellaneda" userId="1979b173-f9c9-4a71-a9d3-8b9f7b7d9000" providerId="ADAL" clId="{1636CFC5-FCB4-3147-BCB8-460347B44438}" dt="2023-11-12T17:59:07.085" v="595" actId="478"/>
          <ac:spMkLst>
            <pc:docMk/>
            <pc:sldMk cId="3260426052" sldId="331"/>
            <ac:spMk id="2" creationId="{F573F97C-6846-15E9-A8CD-53E9CA5D1015}"/>
          </ac:spMkLst>
        </pc:spChg>
        <pc:spChg chg="del mod ord">
          <ac:chgData name="Atzimba Avellaneda" userId="1979b173-f9c9-4a71-a9d3-8b9f7b7d9000" providerId="ADAL" clId="{1636CFC5-FCB4-3147-BCB8-460347B44438}" dt="2023-11-12T21:51:44.164" v="5616"/>
          <ac:spMkLst>
            <pc:docMk/>
            <pc:sldMk cId="3260426052" sldId="331"/>
            <ac:spMk id="3" creationId="{5EA32F4F-C10B-AA82-F18C-5304F3EA89A7}"/>
          </ac:spMkLst>
        </pc:spChg>
        <pc:spChg chg="mod ord">
          <ac:chgData name="Atzimba Avellaneda" userId="1979b173-f9c9-4a71-a9d3-8b9f7b7d9000" providerId="ADAL" clId="{1636CFC5-FCB4-3147-BCB8-460347B44438}" dt="2023-11-12T17:57:30.649" v="573" actId="700"/>
          <ac:spMkLst>
            <pc:docMk/>
            <pc:sldMk cId="3260426052" sldId="331"/>
            <ac:spMk id="4" creationId="{0663CCF6-CE20-7877-BDE0-CA90F7AA3E6D}"/>
          </ac:spMkLst>
        </pc:spChg>
        <pc:spChg chg="mod ord">
          <ac:chgData name="Atzimba Avellaneda" userId="1979b173-f9c9-4a71-a9d3-8b9f7b7d9000" providerId="ADAL" clId="{1636CFC5-FCB4-3147-BCB8-460347B44438}" dt="2023-11-12T17:57:30.649" v="573" actId="700"/>
          <ac:spMkLst>
            <pc:docMk/>
            <pc:sldMk cId="3260426052" sldId="331"/>
            <ac:spMk id="5" creationId="{832C7017-CED0-1955-E6B5-F9CA3AFD6E0E}"/>
          </ac:spMkLst>
        </pc:spChg>
        <pc:spChg chg="add mod">
          <ac:chgData name="Atzimba Avellaneda" userId="1979b173-f9c9-4a71-a9d3-8b9f7b7d9000" providerId="ADAL" clId="{1636CFC5-FCB4-3147-BCB8-460347B44438}" dt="2023-11-12T21:51:44.164" v="5616"/>
          <ac:spMkLst>
            <pc:docMk/>
            <pc:sldMk cId="3260426052" sldId="331"/>
            <ac:spMk id="6" creationId="{DA8FC7C2-65EA-853A-E73E-D9135B9785AE}"/>
          </ac:spMkLst>
        </pc:spChg>
        <pc:spChg chg="add del mod">
          <ac:chgData name="Atzimba Avellaneda" userId="1979b173-f9c9-4a71-a9d3-8b9f7b7d9000" providerId="ADAL" clId="{1636CFC5-FCB4-3147-BCB8-460347B44438}" dt="2023-11-12T17:59:08.798" v="596" actId="478"/>
          <ac:spMkLst>
            <pc:docMk/>
            <pc:sldMk cId="3260426052" sldId="331"/>
            <ac:spMk id="8" creationId="{0076ACEC-EE81-5F34-338C-8159E5A63B0C}"/>
          </ac:spMkLst>
        </pc:spChg>
        <pc:graphicFrameChg chg="mod modGraphic">
          <ac:chgData name="Atzimba Avellaneda" userId="1979b173-f9c9-4a71-a9d3-8b9f7b7d9000" providerId="ADAL" clId="{1636CFC5-FCB4-3147-BCB8-460347B44438}" dt="2023-11-12T21:36:57.382" v="5482"/>
          <ac:graphicFrameMkLst>
            <pc:docMk/>
            <pc:sldMk cId="3260426052" sldId="331"/>
            <ac:graphicFrameMk id="7" creationId="{B5A96B16-A17D-C005-ED39-7A0A9B0EDAF3}"/>
          </ac:graphicFrameMkLst>
        </pc:graphicFrameChg>
      </pc:sldChg>
      <pc:sldChg chg="addSp delSp modSp mod modClrScheme chgLayout">
        <pc:chgData name="Atzimba Avellaneda" userId="1979b173-f9c9-4a71-a9d3-8b9f7b7d9000" providerId="ADAL" clId="{1636CFC5-FCB4-3147-BCB8-460347B44438}" dt="2023-11-12T21:51:52.701" v="5619"/>
        <pc:sldMkLst>
          <pc:docMk/>
          <pc:sldMk cId="3149746626" sldId="332"/>
        </pc:sldMkLst>
        <pc:spChg chg="add mod">
          <ac:chgData name="Atzimba Avellaneda" userId="1979b173-f9c9-4a71-a9d3-8b9f7b7d9000" providerId="ADAL" clId="{1636CFC5-FCB4-3147-BCB8-460347B44438}" dt="2023-11-12T21:49:54.276" v="5583"/>
          <ac:spMkLst>
            <pc:docMk/>
            <pc:sldMk cId="3149746626" sldId="332"/>
            <ac:spMk id="2" creationId="{8A5E7763-BF74-DF69-6732-5599D803E6F7}"/>
          </ac:spMkLst>
        </pc:spChg>
        <pc:spChg chg="add del">
          <ac:chgData name="Atzimba Avellaneda" userId="1979b173-f9c9-4a71-a9d3-8b9f7b7d9000" providerId="ADAL" clId="{1636CFC5-FCB4-3147-BCB8-460347B44438}" dt="2023-11-12T16:50:41.233" v="128" actId="26606"/>
          <ac:spMkLst>
            <pc:docMk/>
            <pc:sldMk cId="3149746626" sldId="332"/>
            <ac:spMk id="2" creationId="{F573F97C-6846-15E9-A8CD-53E9CA5D1015}"/>
          </ac:spMkLst>
        </pc:spChg>
        <pc:spChg chg="add mod">
          <ac:chgData name="Atzimba Avellaneda" userId="1979b173-f9c9-4a71-a9d3-8b9f7b7d9000" providerId="ADAL" clId="{1636CFC5-FCB4-3147-BCB8-460347B44438}" dt="2023-11-12T21:51:52.701" v="5619"/>
          <ac:spMkLst>
            <pc:docMk/>
            <pc:sldMk cId="3149746626" sldId="332"/>
            <ac:spMk id="3" creationId="{4BB4DE18-DC13-E9BA-8970-9E0BBC629ACF}"/>
          </ac:spMkLst>
        </pc:spChg>
        <pc:spChg chg="add del">
          <ac:chgData name="Atzimba Avellaneda" userId="1979b173-f9c9-4a71-a9d3-8b9f7b7d9000" providerId="ADAL" clId="{1636CFC5-FCB4-3147-BCB8-460347B44438}" dt="2023-11-12T16:50:41.233" v="128" actId="26606"/>
          <ac:spMkLst>
            <pc:docMk/>
            <pc:sldMk cId="3149746626" sldId="332"/>
            <ac:spMk id="3" creationId="{5EA32F4F-C10B-AA82-F18C-5304F3EA89A7}"/>
          </ac:spMkLst>
        </pc:spChg>
        <pc:spChg chg="mod ord">
          <ac:chgData name="Atzimba Avellaneda" userId="1979b173-f9c9-4a71-a9d3-8b9f7b7d9000" providerId="ADAL" clId="{1636CFC5-FCB4-3147-BCB8-460347B44438}" dt="2023-11-12T16:51:26.736" v="132" actId="700"/>
          <ac:spMkLst>
            <pc:docMk/>
            <pc:sldMk cId="3149746626" sldId="332"/>
            <ac:spMk id="4" creationId="{0663CCF6-CE20-7877-BDE0-CA90F7AA3E6D}"/>
          </ac:spMkLst>
        </pc:spChg>
        <pc:spChg chg="mod ord">
          <ac:chgData name="Atzimba Avellaneda" userId="1979b173-f9c9-4a71-a9d3-8b9f7b7d9000" providerId="ADAL" clId="{1636CFC5-FCB4-3147-BCB8-460347B44438}" dt="2023-11-12T17:36:07.129" v="336" actId="20577"/>
          <ac:spMkLst>
            <pc:docMk/>
            <pc:sldMk cId="3149746626" sldId="332"/>
            <ac:spMk id="5" creationId="{832C7017-CED0-1955-E6B5-F9CA3AFD6E0E}"/>
          </ac:spMkLst>
        </pc:spChg>
        <pc:spChg chg="add del mod">
          <ac:chgData name="Atzimba Avellaneda" userId="1979b173-f9c9-4a71-a9d3-8b9f7b7d9000" providerId="ADAL" clId="{1636CFC5-FCB4-3147-BCB8-460347B44438}" dt="2023-11-12T16:50:27.924" v="121" actId="26606"/>
          <ac:spMkLst>
            <pc:docMk/>
            <pc:sldMk cId="3149746626" sldId="332"/>
            <ac:spMk id="8" creationId="{437FA3F4-B5F1-DDE3-83D5-27A5F1D97FBA}"/>
          </ac:spMkLst>
        </pc:spChg>
        <pc:spChg chg="add del mod">
          <ac:chgData name="Atzimba Avellaneda" userId="1979b173-f9c9-4a71-a9d3-8b9f7b7d9000" providerId="ADAL" clId="{1636CFC5-FCB4-3147-BCB8-460347B44438}" dt="2023-11-12T16:50:32.491" v="123" actId="26606"/>
          <ac:spMkLst>
            <pc:docMk/>
            <pc:sldMk cId="3149746626" sldId="332"/>
            <ac:spMk id="10" creationId="{E571F5B3-65AD-441D-F69A-858B2C6B8779}"/>
          </ac:spMkLst>
        </pc:spChg>
        <pc:spChg chg="add del">
          <ac:chgData name="Atzimba Avellaneda" userId="1979b173-f9c9-4a71-a9d3-8b9f7b7d9000" providerId="ADAL" clId="{1636CFC5-FCB4-3147-BCB8-460347B44438}" dt="2023-11-12T16:50:24.078" v="119" actId="26606"/>
          <ac:spMkLst>
            <pc:docMk/>
            <pc:sldMk cId="3149746626" sldId="332"/>
            <ac:spMk id="11" creationId="{D1818713-DDDD-B15D-BF67-2F943670FE58}"/>
          </ac:spMkLst>
        </pc:spChg>
        <pc:spChg chg="add del mod">
          <ac:chgData name="Atzimba Avellaneda" userId="1979b173-f9c9-4a71-a9d3-8b9f7b7d9000" providerId="ADAL" clId="{1636CFC5-FCB4-3147-BCB8-460347B44438}" dt="2023-11-12T16:50:32.491" v="123" actId="26606"/>
          <ac:spMkLst>
            <pc:docMk/>
            <pc:sldMk cId="3149746626" sldId="332"/>
            <ac:spMk id="12" creationId="{A7B2950D-062F-FE1A-9E3F-3CE414CDB343}"/>
          </ac:spMkLst>
        </pc:spChg>
        <pc:spChg chg="add del mod">
          <ac:chgData name="Atzimba Avellaneda" userId="1979b173-f9c9-4a71-a9d3-8b9f7b7d9000" providerId="ADAL" clId="{1636CFC5-FCB4-3147-BCB8-460347B44438}" dt="2023-11-12T16:50:27.924" v="121" actId="26606"/>
          <ac:spMkLst>
            <pc:docMk/>
            <pc:sldMk cId="3149746626" sldId="332"/>
            <ac:spMk id="13" creationId="{EAC67154-FE00-0D26-5134-8D4C12D7E5C7}"/>
          </ac:spMkLst>
        </pc:spChg>
        <pc:spChg chg="add del mod">
          <ac:chgData name="Atzimba Avellaneda" userId="1979b173-f9c9-4a71-a9d3-8b9f7b7d9000" providerId="ADAL" clId="{1636CFC5-FCB4-3147-BCB8-460347B44438}" dt="2023-11-12T16:50:35.593" v="125" actId="26606"/>
          <ac:spMkLst>
            <pc:docMk/>
            <pc:sldMk cId="3149746626" sldId="332"/>
            <ac:spMk id="15" creationId="{12DA7C27-A3EB-6C1F-6D29-537F0B495DB7}"/>
          </ac:spMkLst>
        </pc:spChg>
        <pc:spChg chg="add del mod">
          <ac:chgData name="Atzimba Avellaneda" userId="1979b173-f9c9-4a71-a9d3-8b9f7b7d9000" providerId="ADAL" clId="{1636CFC5-FCB4-3147-BCB8-460347B44438}" dt="2023-11-12T16:50:35.593" v="125" actId="26606"/>
          <ac:spMkLst>
            <pc:docMk/>
            <pc:sldMk cId="3149746626" sldId="332"/>
            <ac:spMk id="16" creationId="{ACA35F01-99DC-82F8-D2A0-D719649BF47E}"/>
          </ac:spMkLst>
        </pc:spChg>
        <pc:spChg chg="add del mod">
          <ac:chgData name="Atzimba Avellaneda" userId="1979b173-f9c9-4a71-a9d3-8b9f7b7d9000" providerId="ADAL" clId="{1636CFC5-FCB4-3147-BCB8-460347B44438}" dt="2023-11-12T16:51:26.736" v="132" actId="700"/>
          <ac:spMkLst>
            <pc:docMk/>
            <pc:sldMk cId="3149746626" sldId="332"/>
            <ac:spMk id="18" creationId="{72B4DDBB-72E6-4E3C-0EA2-B642682A6D20}"/>
          </ac:spMkLst>
        </pc:spChg>
        <pc:spChg chg="add del mod">
          <ac:chgData name="Atzimba Avellaneda" userId="1979b173-f9c9-4a71-a9d3-8b9f7b7d9000" providerId="ADAL" clId="{1636CFC5-FCB4-3147-BCB8-460347B44438}" dt="2023-11-12T16:50:52.272" v="129" actId="26606"/>
          <ac:spMkLst>
            <pc:docMk/>
            <pc:sldMk cId="3149746626" sldId="332"/>
            <ac:spMk id="19" creationId="{14B00DA3-F974-97ED-290B-6CB22D9D29DA}"/>
          </ac:spMkLst>
        </pc:spChg>
        <pc:spChg chg="add del mod">
          <ac:chgData name="Atzimba Avellaneda" userId="1979b173-f9c9-4a71-a9d3-8b9f7b7d9000" providerId="ADAL" clId="{1636CFC5-FCB4-3147-BCB8-460347B44438}" dt="2023-11-12T16:50:52.272" v="129" actId="26606"/>
          <ac:spMkLst>
            <pc:docMk/>
            <pc:sldMk cId="3149746626" sldId="332"/>
            <ac:spMk id="20" creationId="{B530AE8D-4365-BD84-7007-AAAE498FAF79}"/>
          </ac:spMkLst>
        </pc:spChg>
        <pc:spChg chg="add del mod ord">
          <ac:chgData name="Atzimba Avellaneda" userId="1979b173-f9c9-4a71-a9d3-8b9f7b7d9000" providerId="ADAL" clId="{1636CFC5-FCB4-3147-BCB8-460347B44438}" dt="2023-11-12T21:51:52.701" v="5619"/>
          <ac:spMkLst>
            <pc:docMk/>
            <pc:sldMk cId="3149746626" sldId="332"/>
            <ac:spMk id="26" creationId="{721A6682-40C2-F506-EF4F-4D129DD12E3B}"/>
          </ac:spMkLst>
        </pc:spChg>
        <pc:spChg chg="add del mod">
          <ac:chgData name="Atzimba Avellaneda" userId="1979b173-f9c9-4a71-a9d3-8b9f7b7d9000" providerId="ADAL" clId="{1636CFC5-FCB4-3147-BCB8-460347B44438}" dt="2023-11-12T17:28:52.831" v="147" actId="478"/>
          <ac:spMkLst>
            <pc:docMk/>
            <pc:sldMk cId="3149746626" sldId="332"/>
            <ac:spMk id="27" creationId="{69197F7A-2D7B-F977-EB46-ED84152EEC62}"/>
          </ac:spMkLst>
        </pc:spChg>
        <pc:spChg chg="add del mod ord">
          <ac:chgData name="Atzimba Avellaneda" userId="1979b173-f9c9-4a71-a9d3-8b9f7b7d9000" providerId="ADAL" clId="{1636CFC5-FCB4-3147-BCB8-460347B44438}" dt="2023-11-12T17:28:49.749" v="146" actId="478"/>
          <ac:spMkLst>
            <pc:docMk/>
            <pc:sldMk cId="3149746626" sldId="332"/>
            <ac:spMk id="28" creationId="{ADD3147A-3F63-848D-C056-AC6340977082}"/>
          </ac:spMkLst>
        </pc:spChg>
        <pc:graphicFrameChg chg="add del">
          <ac:chgData name="Atzimba Avellaneda" userId="1979b173-f9c9-4a71-a9d3-8b9f7b7d9000" providerId="ADAL" clId="{1636CFC5-FCB4-3147-BCB8-460347B44438}" dt="2023-11-12T16:50:24.078" v="119" actId="26606"/>
          <ac:graphicFrameMkLst>
            <pc:docMk/>
            <pc:sldMk cId="3149746626" sldId="332"/>
            <ac:graphicFrameMk id="7" creationId="{12032C06-F253-202B-7CBF-A96AF90D0854}"/>
          </ac:graphicFrameMkLst>
        </pc:graphicFrameChg>
        <pc:graphicFrameChg chg="add del mod">
          <ac:chgData name="Atzimba Avellaneda" userId="1979b173-f9c9-4a71-a9d3-8b9f7b7d9000" providerId="ADAL" clId="{1636CFC5-FCB4-3147-BCB8-460347B44438}" dt="2023-11-12T16:50:27.924" v="121" actId="26606"/>
          <ac:graphicFrameMkLst>
            <pc:docMk/>
            <pc:sldMk cId="3149746626" sldId="332"/>
            <ac:graphicFrameMk id="9" creationId="{CAF55CDF-EC74-15AC-CC04-C1868871DBFB}"/>
          </ac:graphicFrameMkLst>
        </pc:graphicFrameChg>
        <pc:graphicFrameChg chg="add del mod">
          <ac:chgData name="Atzimba Avellaneda" userId="1979b173-f9c9-4a71-a9d3-8b9f7b7d9000" providerId="ADAL" clId="{1636CFC5-FCB4-3147-BCB8-460347B44438}" dt="2023-11-12T16:50:32.491" v="123" actId="26606"/>
          <ac:graphicFrameMkLst>
            <pc:docMk/>
            <pc:sldMk cId="3149746626" sldId="332"/>
            <ac:graphicFrameMk id="14" creationId="{1F99667C-E961-B5D3-9FC6-AAB44A073BA9}"/>
          </ac:graphicFrameMkLst>
        </pc:graphicFrameChg>
        <pc:graphicFrameChg chg="add del mod">
          <ac:chgData name="Atzimba Avellaneda" userId="1979b173-f9c9-4a71-a9d3-8b9f7b7d9000" providerId="ADAL" clId="{1636CFC5-FCB4-3147-BCB8-460347B44438}" dt="2023-11-12T16:50:35.593" v="125" actId="26606"/>
          <ac:graphicFrameMkLst>
            <pc:docMk/>
            <pc:sldMk cId="3149746626" sldId="332"/>
            <ac:graphicFrameMk id="17" creationId="{11BB65F6-0401-8552-575A-0201F1E52562}"/>
          </ac:graphicFrameMkLst>
        </pc:graphicFrameChg>
        <pc:graphicFrameChg chg="add del mod modGraphic">
          <ac:chgData name="Atzimba Avellaneda" userId="1979b173-f9c9-4a71-a9d3-8b9f7b7d9000" providerId="ADAL" clId="{1636CFC5-FCB4-3147-BCB8-460347B44438}" dt="2023-11-12T16:51:20.921" v="131" actId="478"/>
          <ac:graphicFrameMkLst>
            <pc:docMk/>
            <pc:sldMk cId="3149746626" sldId="332"/>
            <ac:graphicFrameMk id="21" creationId="{B5FEAEF8-4D33-A611-051D-B54A7EF2EE9A}"/>
          </ac:graphicFrameMkLst>
        </pc:graphicFrameChg>
        <pc:graphicFrameChg chg="add del modGraphic">
          <ac:chgData name="Atzimba Avellaneda" userId="1979b173-f9c9-4a71-a9d3-8b9f7b7d9000" providerId="ADAL" clId="{1636CFC5-FCB4-3147-BCB8-460347B44438}" dt="2023-11-12T17:11:26.130" v="135" actId="1032"/>
          <ac:graphicFrameMkLst>
            <pc:docMk/>
            <pc:sldMk cId="3149746626" sldId="332"/>
            <ac:graphicFrameMk id="22" creationId="{DDE5EF58-1873-5830-B93E-ECC240D57B79}"/>
          </ac:graphicFrameMkLst>
        </pc:graphicFrameChg>
        <pc:graphicFrameChg chg="add del modGraphic">
          <ac:chgData name="Atzimba Avellaneda" userId="1979b173-f9c9-4a71-a9d3-8b9f7b7d9000" providerId="ADAL" clId="{1636CFC5-FCB4-3147-BCB8-460347B44438}" dt="2023-11-12T17:27:46.980" v="137" actId="1032"/>
          <ac:graphicFrameMkLst>
            <pc:docMk/>
            <pc:sldMk cId="3149746626" sldId="332"/>
            <ac:graphicFrameMk id="23" creationId="{2C068319-443D-E034-24B5-9A3D28E40963}"/>
          </ac:graphicFrameMkLst>
        </pc:graphicFrameChg>
        <pc:graphicFrameChg chg="add mod modGraphic">
          <ac:chgData name="Atzimba Avellaneda" userId="1979b173-f9c9-4a71-a9d3-8b9f7b7d9000" providerId="ADAL" clId="{1636CFC5-FCB4-3147-BCB8-460347B44438}" dt="2023-11-12T21:30:25.864" v="5329"/>
          <ac:graphicFrameMkLst>
            <pc:docMk/>
            <pc:sldMk cId="3149746626" sldId="332"/>
            <ac:graphicFrameMk id="24" creationId="{EE2A1B77-5E69-43AA-EF52-CE4F8E254A10}"/>
          </ac:graphicFrameMkLst>
        </pc:graphicFrameChg>
      </pc:sldChg>
      <pc:sldChg chg="addSp delSp modSp mod">
        <pc:chgData name="Atzimba Avellaneda" userId="1979b173-f9c9-4a71-a9d3-8b9f7b7d9000" providerId="ADAL" clId="{1636CFC5-FCB4-3147-BCB8-460347B44438}" dt="2023-11-12T21:52:14.987" v="5625"/>
        <pc:sldMkLst>
          <pc:docMk/>
          <pc:sldMk cId="3525276340" sldId="333"/>
        </pc:sldMkLst>
        <pc:spChg chg="add mod">
          <ac:chgData name="Atzimba Avellaneda" userId="1979b173-f9c9-4a71-a9d3-8b9f7b7d9000" providerId="ADAL" clId="{1636CFC5-FCB4-3147-BCB8-460347B44438}" dt="2023-11-12T21:50:15.106" v="5600"/>
          <ac:spMkLst>
            <pc:docMk/>
            <pc:sldMk cId="3525276340" sldId="333"/>
            <ac:spMk id="2" creationId="{509D13A8-707C-B810-8DA8-14D08A8CA967}"/>
          </ac:spMkLst>
        </pc:spChg>
        <pc:spChg chg="del">
          <ac:chgData name="Atzimba Avellaneda" userId="1979b173-f9c9-4a71-a9d3-8b9f7b7d9000" providerId="ADAL" clId="{1636CFC5-FCB4-3147-BCB8-460347B44438}" dt="2023-11-12T17:39:52.310" v="341" actId="12084"/>
          <ac:spMkLst>
            <pc:docMk/>
            <pc:sldMk cId="3525276340" sldId="333"/>
            <ac:spMk id="2" creationId="{F573F97C-6846-15E9-A8CD-53E9CA5D1015}"/>
          </ac:spMkLst>
        </pc:spChg>
        <pc:spChg chg="del">
          <ac:chgData name="Atzimba Avellaneda" userId="1979b173-f9c9-4a71-a9d3-8b9f7b7d9000" providerId="ADAL" clId="{1636CFC5-FCB4-3147-BCB8-460347B44438}" dt="2023-11-12T21:52:14.987" v="5625"/>
          <ac:spMkLst>
            <pc:docMk/>
            <pc:sldMk cId="3525276340" sldId="333"/>
            <ac:spMk id="3" creationId="{5EA32F4F-C10B-AA82-F18C-5304F3EA89A7}"/>
          </ac:spMkLst>
        </pc:spChg>
        <pc:spChg chg="add mod">
          <ac:chgData name="Atzimba Avellaneda" userId="1979b173-f9c9-4a71-a9d3-8b9f7b7d9000" providerId="ADAL" clId="{1636CFC5-FCB4-3147-BCB8-460347B44438}" dt="2023-11-12T21:52:14.987" v="5625"/>
          <ac:spMkLst>
            <pc:docMk/>
            <pc:sldMk cId="3525276340" sldId="333"/>
            <ac:spMk id="6" creationId="{9402EF79-D2D6-0CB7-DF90-CFCC4CA90A62}"/>
          </ac:spMkLst>
        </pc:spChg>
        <pc:graphicFrameChg chg="add del modGraphic">
          <ac:chgData name="Atzimba Avellaneda" userId="1979b173-f9c9-4a71-a9d3-8b9f7b7d9000" providerId="ADAL" clId="{1636CFC5-FCB4-3147-BCB8-460347B44438}" dt="2023-11-12T17:39:08.203" v="338" actId="1032"/>
          <ac:graphicFrameMkLst>
            <pc:docMk/>
            <pc:sldMk cId="3525276340" sldId="333"/>
            <ac:graphicFrameMk id="6" creationId="{93E54ACB-7E11-990D-33C7-11BB18470E9F}"/>
          </ac:graphicFrameMkLst>
        </pc:graphicFrameChg>
        <pc:graphicFrameChg chg="add del modGraphic">
          <ac:chgData name="Atzimba Avellaneda" userId="1979b173-f9c9-4a71-a9d3-8b9f7b7d9000" providerId="ADAL" clId="{1636CFC5-FCB4-3147-BCB8-460347B44438}" dt="2023-11-12T17:39:37.150" v="340" actId="1032"/>
          <ac:graphicFrameMkLst>
            <pc:docMk/>
            <pc:sldMk cId="3525276340" sldId="333"/>
            <ac:graphicFrameMk id="7" creationId="{BDF3DC12-2C09-F99A-ABD1-950B3A805F36}"/>
          </ac:graphicFrameMkLst>
        </pc:graphicFrameChg>
        <pc:graphicFrameChg chg="add mod modGraphic">
          <ac:chgData name="Atzimba Avellaneda" userId="1979b173-f9c9-4a71-a9d3-8b9f7b7d9000" providerId="ADAL" clId="{1636CFC5-FCB4-3147-BCB8-460347B44438}" dt="2023-11-12T21:33:39.870" v="5374" actId="20577"/>
          <ac:graphicFrameMkLst>
            <pc:docMk/>
            <pc:sldMk cId="3525276340" sldId="333"/>
            <ac:graphicFrameMk id="8" creationId="{F159D24B-7883-FDF5-B63F-8FE71F4A0876}"/>
          </ac:graphicFrameMkLst>
        </pc:graphicFrameChg>
      </pc:sldChg>
      <pc:sldChg chg="addSp delSp modSp mod">
        <pc:chgData name="Atzimba Avellaneda" userId="1979b173-f9c9-4a71-a9d3-8b9f7b7d9000" providerId="ADAL" clId="{1636CFC5-FCB4-3147-BCB8-460347B44438}" dt="2023-11-12T21:52:26.240" v="5629"/>
        <pc:sldMkLst>
          <pc:docMk/>
          <pc:sldMk cId="738791334" sldId="334"/>
        </pc:sldMkLst>
        <pc:spChg chg="add mod">
          <ac:chgData name="Atzimba Avellaneda" userId="1979b173-f9c9-4a71-a9d3-8b9f7b7d9000" providerId="ADAL" clId="{1636CFC5-FCB4-3147-BCB8-460347B44438}" dt="2023-11-12T21:50:23.626" v="5604"/>
          <ac:spMkLst>
            <pc:docMk/>
            <pc:sldMk cId="738791334" sldId="334"/>
            <ac:spMk id="2" creationId="{30A83BE1-5304-B3C2-6345-5D602E26F9D7}"/>
          </ac:spMkLst>
        </pc:spChg>
        <pc:spChg chg="del mod">
          <ac:chgData name="Atzimba Avellaneda" userId="1979b173-f9c9-4a71-a9d3-8b9f7b7d9000" providerId="ADAL" clId="{1636CFC5-FCB4-3147-BCB8-460347B44438}" dt="2023-11-12T18:28:12.016" v="2100" actId="12084"/>
          <ac:spMkLst>
            <pc:docMk/>
            <pc:sldMk cId="738791334" sldId="334"/>
            <ac:spMk id="2" creationId="{9FA75CCE-4B55-BC23-BA71-7ECC775D1308}"/>
          </ac:spMkLst>
        </pc:spChg>
        <pc:spChg chg="del">
          <ac:chgData name="Atzimba Avellaneda" userId="1979b173-f9c9-4a71-a9d3-8b9f7b7d9000" providerId="ADAL" clId="{1636CFC5-FCB4-3147-BCB8-460347B44438}" dt="2023-11-12T21:52:26.240" v="5629"/>
          <ac:spMkLst>
            <pc:docMk/>
            <pc:sldMk cId="738791334" sldId="334"/>
            <ac:spMk id="3" creationId="{376F5737-70B1-018C-B1FA-D5866ABF9CE0}"/>
          </ac:spMkLst>
        </pc:spChg>
        <pc:spChg chg="add mod">
          <ac:chgData name="Atzimba Avellaneda" userId="1979b173-f9c9-4a71-a9d3-8b9f7b7d9000" providerId="ADAL" clId="{1636CFC5-FCB4-3147-BCB8-460347B44438}" dt="2023-11-12T21:52:26.240" v="5629"/>
          <ac:spMkLst>
            <pc:docMk/>
            <pc:sldMk cId="738791334" sldId="334"/>
            <ac:spMk id="7" creationId="{4A62AD30-B58B-1285-BF9C-1FD35ACD5592}"/>
          </ac:spMkLst>
        </pc:spChg>
        <pc:graphicFrameChg chg="add mod">
          <ac:chgData name="Atzimba Avellaneda" userId="1979b173-f9c9-4a71-a9d3-8b9f7b7d9000" providerId="ADAL" clId="{1636CFC5-FCB4-3147-BCB8-460347B44438}" dt="2023-11-12T19:08:41.757" v="2687" actId="20577"/>
          <ac:graphicFrameMkLst>
            <pc:docMk/>
            <pc:sldMk cId="738791334" sldId="334"/>
            <ac:graphicFrameMk id="6" creationId="{E2F48F60-71FB-D783-40C2-E83C95FDE39C}"/>
          </ac:graphicFrameMkLst>
        </pc:graphicFrameChg>
      </pc:sldChg>
      <pc:sldChg chg="modSp mod">
        <pc:chgData name="Atzimba Avellaneda" userId="1979b173-f9c9-4a71-a9d3-8b9f7b7d9000" providerId="ADAL" clId="{1636CFC5-FCB4-3147-BCB8-460347B44438}" dt="2023-11-12T17:57:07.601" v="571" actId="20577"/>
        <pc:sldMkLst>
          <pc:docMk/>
          <pc:sldMk cId="1146631113" sldId="335"/>
        </pc:sldMkLst>
        <pc:spChg chg="mod">
          <ac:chgData name="Atzimba Avellaneda" userId="1979b173-f9c9-4a71-a9d3-8b9f7b7d9000" providerId="ADAL" clId="{1636CFC5-FCB4-3147-BCB8-460347B44438}" dt="2023-11-12T17:57:03.196" v="570" actId="20577"/>
          <ac:spMkLst>
            <pc:docMk/>
            <pc:sldMk cId="1146631113" sldId="335"/>
            <ac:spMk id="5" creationId="{832C7017-CED0-1955-E6B5-F9CA3AFD6E0E}"/>
          </ac:spMkLst>
        </pc:spChg>
        <pc:spChg chg="mod">
          <ac:chgData name="Atzimba Avellaneda" userId="1979b173-f9c9-4a71-a9d3-8b9f7b7d9000" providerId="ADAL" clId="{1636CFC5-FCB4-3147-BCB8-460347B44438}" dt="2023-11-12T17:57:07.601" v="571" actId="20577"/>
          <ac:spMkLst>
            <pc:docMk/>
            <pc:sldMk cId="1146631113" sldId="335"/>
            <ac:spMk id="28" creationId="{ADD3147A-3F63-848D-C056-AC6340977082}"/>
          </ac:spMkLst>
        </pc:spChg>
      </pc:sldChg>
      <pc:sldChg chg="addSp delSp modSp new mod">
        <pc:chgData name="Atzimba Avellaneda" userId="1979b173-f9c9-4a71-a9d3-8b9f7b7d9000" providerId="ADAL" clId="{1636CFC5-FCB4-3147-BCB8-460347B44438}" dt="2023-11-12T21:52:28.494" v="5630"/>
        <pc:sldMkLst>
          <pc:docMk/>
          <pc:sldMk cId="1526970440" sldId="336"/>
        </pc:sldMkLst>
        <pc:spChg chg="del">
          <ac:chgData name="Atzimba Avellaneda" userId="1979b173-f9c9-4a71-a9d3-8b9f7b7d9000" providerId="ADAL" clId="{1636CFC5-FCB4-3147-BCB8-460347B44438}" dt="2023-11-12T18:41:20.959" v="2628"/>
          <ac:spMkLst>
            <pc:docMk/>
            <pc:sldMk cId="1526970440" sldId="336"/>
            <ac:spMk id="2" creationId="{596DBCB0-67B5-908B-5967-56A8AB893564}"/>
          </ac:spMkLst>
        </pc:spChg>
        <pc:spChg chg="add mod">
          <ac:chgData name="Atzimba Avellaneda" userId="1979b173-f9c9-4a71-a9d3-8b9f7b7d9000" providerId="ADAL" clId="{1636CFC5-FCB4-3147-BCB8-460347B44438}" dt="2023-11-12T21:50:25.105" v="5605"/>
          <ac:spMkLst>
            <pc:docMk/>
            <pc:sldMk cId="1526970440" sldId="336"/>
            <ac:spMk id="2" creationId="{ADFB973D-0FD8-AA0D-81AB-6F9661CAA745}"/>
          </ac:spMkLst>
        </pc:spChg>
        <pc:spChg chg="del">
          <ac:chgData name="Atzimba Avellaneda" userId="1979b173-f9c9-4a71-a9d3-8b9f7b7d9000" providerId="ADAL" clId="{1636CFC5-FCB4-3147-BCB8-460347B44438}" dt="2023-11-12T21:52:28.494" v="5630"/>
          <ac:spMkLst>
            <pc:docMk/>
            <pc:sldMk cId="1526970440" sldId="336"/>
            <ac:spMk id="3" creationId="{4B251F6F-FE9F-684F-FBB0-575B7679F0E5}"/>
          </ac:spMkLst>
        </pc:spChg>
        <pc:spChg chg="mod">
          <ac:chgData name="Atzimba Avellaneda" userId="1979b173-f9c9-4a71-a9d3-8b9f7b7d9000" providerId="ADAL" clId="{1636CFC5-FCB4-3147-BCB8-460347B44438}" dt="2023-11-12T18:41:33.750" v="2656" actId="20577"/>
          <ac:spMkLst>
            <pc:docMk/>
            <pc:sldMk cId="1526970440" sldId="336"/>
            <ac:spMk id="5" creationId="{31EC2B28-7BA0-9FB7-97B2-484D728E4499}"/>
          </ac:spMkLst>
        </pc:spChg>
        <pc:spChg chg="add mod">
          <ac:chgData name="Atzimba Avellaneda" userId="1979b173-f9c9-4a71-a9d3-8b9f7b7d9000" providerId="ADAL" clId="{1636CFC5-FCB4-3147-BCB8-460347B44438}" dt="2023-11-12T21:52:28.494" v="5630"/>
          <ac:spMkLst>
            <pc:docMk/>
            <pc:sldMk cId="1526970440" sldId="336"/>
            <ac:spMk id="7" creationId="{BFABF4A6-515B-8D9F-A02F-9B381298CBB8}"/>
          </ac:spMkLst>
        </pc:spChg>
        <pc:graphicFrameChg chg="add mod">
          <ac:chgData name="Atzimba Avellaneda" userId="1979b173-f9c9-4a71-a9d3-8b9f7b7d9000" providerId="ADAL" clId="{1636CFC5-FCB4-3147-BCB8-460347B44438}" dt="2023-11-12T18:42:28.817" v="2676"/>
          <ac:graphicFrameMkLst>
            <pc:docMk/>
            <pc:sldMk cId="1526970440" sldId="336"/>
            <ac:graphicFrameMk id="6" creationId="{363AF381-93CE-746B-52F1-1F13FDE9AFCA}"/>
          </ac:graphicFrameMkLst>
        </pc:graphicFrameChg>
      </pc:sldChg>
      <pc:sldChg chg="addSp delSp modSp">
        <pc:chgData name="Atzimba Avellaneda" userId="1979b173-f9c9-4a71-a9d3-8b9f7b7d9000" providerId="ADAL" clId="{1636CFC5-FCB4-3147-BCB8-460347B44438}" dt="2023-11-12T21:51:49.607" v="5618"/>
        <pc:sldMkLst>
          <pc:docMk/>
          <pc:sldMk cId="3666415564" sldId="337"/>
        </pc:sldMkLst>
        <pc:spChg chg="add mod">
          <ac:chgData name="Atzimba Avellaneda" userId="1979b173-f9c9-4a71-a9d3-8b9f7b7d9000" providerId="ADAL" clId="{1636CFC5-FCB4-3147-BCB8-460347B44438}" dt="2023-11-12T21:49:46.679" v="5582"/>
          <ac:spMkLst>
            <pc:docMk/>
            <pc:sldMk cId="3666415564" sldId="337"/>
            <ac:spMk id="2" creationId="{8B496851-970F-EB3C-4EBF-C90911667DB0}"/>
          </ac:spMkLst>
        </pc:spChg>
        <pc:spChg chg="add mod">
          <ac:chgData name="Atzimba Avellaneda" userId="1979b173-f9c9-4a71-a9d3-8b9f7b7d9000" providerId="ADAL" clId="{1636CFC5-FCB4-3147-BCB8-460347B44438}" dt="2023-11-12T21:51:49.607" v="5618"/>
          <ac:spMkLst>
            <pc:docMk/>
            <pc:sldMk cId="3666415564" sldId="337"/>
            <ac:spMk id="3" creationId="{3CF6761E-1FBF-B1A3-A4AB-695E701474AD}"/>
          </ac:spMkLst>
        </pc:spChg>
        <pc:spChg chg="del">
          <ac:chgData name="Atzimba Avellaneda" userId="1979b173-f9c9-4a71-a9d3-8b9f7b7d9000" providerId="ADAL" clId="{1636CFC5-FCB4-3147-BCB8-460347B44438}" dt="2023-11-12T21:51:49.607" v="5618"/>
          <ac:spMkLst>
            <pc:docMk/>
            <pc:sldMk cId="3666415564" sldId="337"/>
            <ac:spMk id="26" creationId="{721A6682-40C2-F506-EF4F-4D129DD12E3B}"/>
          </ac:spMkLst>
        </pc:spChg>
        <pc:graphicFrameChg chg="mod">
          <ac:chgData name="Atzimba Avellaneda" userId="1979b173-f9c9-4a71-a9d3-8b9f7b7d9000" providerId="ADAL" clId="{1636CFC5-FCB4-3147-BCB8-460347B44438}" dt="2023-11-12T21:37:31.789" v="5486" actId="20577"/>
          <ac:graphicFrameMkLst>
            <pc:docMk/>
            <pc:sldMk cId="3666415564" sldId="337"/>
            <ac:graphicFrameMk id="24" creationId="{EE2A1B77-5E69-43AA-EF52-CE4F8E254A10}"/>
          </ac:graphicFrameMkLst>
        </pc:graphicFrameChg>
      </pc:sldChg>
      <pc:sldChg chg="addSp delSp modSp mod">
        <pc:chgData name="Atzimba Avellaneda" userId="1979b173-f9c9-4a71-a9d3-8b9f7b7d9000" providerId="ADAL" clId="{1636CFC5-FCB4-3147-BCB8-460347B44438}" dt="2023-11-12T21:51:47.312" v="5617"/>
        <pc:sldMkLst>
          <pc:docMk/>
          <pc:sldMk cId="929425228" sldId="338"/>
        </pc:sldMkLst>
        <pc:spChg chg="add mod">
          <ac:chgData name="Atzimba Avellaneda" userId="1979b173-f9c9-4a71-a9d3-8b9f7b7d9000" providerId="ADAL" clId="{1636CFC5-FCB4-3147-BCB8-460347B44438}" dt="2023-11-12T21:49:40.790" v="5581" actId="20577"/>
          <ac:spMkLst>
            <pc:docMk/>
            <pc:sldMk cId="929425228" sldId="338"/>
            <ac:spMk id="2" creationId="{12E8DB2D-649D-F30F-EFFE-ADAB8DD1DB1E}"/>
          </ac:spMkLst>
        </pc:spChg>
        <pc:spChg chg="del">
          <ac:chgData name="Atzimba Avellaneda" userId="1979b173-f9c9-4a71-a9d3-8b9f7b7d9000" providerId="ADAL" clId="{1636CFC5-FCB4-3147-BCB8-460347B44438}" dt="2023-11-12T21:51:47.312" v="5617"/>
          <ac:spMkLst>
            <pc:docMk/>
            <pc:sldMk cId="929425228" sldId="338"/>
            <ac:spMk id="3" creationId="{18F67B2A-5454-7201-2CD6-F406F10E70A4}"/>
          </ac:spMkLst>
        </pc:spChg>
        <pc:spChg chg="add mod">
          <ac:chgData name="Atzimba Avellaneda" userId="1979b173-f9c9-4a71-a9d3-8b9f7b7d9000" providerId="ADAL" clId="{1636CFC5-FCB4-3147-BCB8-460347B44438}" dt="2023-11-12T21:51:47.312" v="5617"/>
          <ac:spMkLst>
            <pc:docMk/>
            <pc:sldMk cId="929425228" sldId="338"/>
            <ac:spMk id="6" creationId="{ADCC125D-B6F4-D64E-B742-292361C16206}"/>
          </ac:spMkLst>
        </pc:spChg>
        <pc:spChg chg="del">
          <ac:chgData name="Atzimba Avellaneda" userId="1979b173-f9c9-4a71-a9d3-8b9f7b7d9000" providerId="ADAL" clId="{1636CFC5-FCB4-3147-BCB8-460347B44438}" dt="2023-11-12T20:25:21.270" v="2961" actId="478"/>
          <ac:spMkLst>
            <pc:docMk/>
            <pc:sldMk cId="929425228" sldId="338"/>
            <ac:spMk id="10" creationId="{96BA60B2-FFF9-321D-D265-CA7BA8F4F37C}"/>
          </ac:spMkLst>
        </pc:spChg>
        <pc:spChg chg="del">
          <ac:chgData name="Atzimba Avellaneda" userId="1979b173-f9c9-4a71-a9d3-8b9f7b7d9000" providerId="ADAL" clId="{1636CFC5-FCB4-3147-BCB8-460347B44438}" dt="2023-11-12T20:25:21.270" v="2961" actId="478"/>
          <ac:spMkLst>
            <pc:docMk/>
            <pc:sldMk cId="929425228" sldId="338"/>
            <ac:spMk id="12" creationId="{684D3BDE-1006-6569-B9D6-5E6F30406A57}"/>
          </ac:spMkLst>
        </pc:spChg>
        <pc:spChg chg="del">
          <ac:chgData name="Atzimba Avellaneda" userId="1979b173-f9c9-4a71-a9d3-8b9f7b7d9000" providerId="ADAL" clId="{1636CFC5-FCB4-3147-BCB8-460347B44438}" dt="2023-11-12T20:25:23.671" v="2962" actId="478"/>
          <ac:spMkLst>
            <pc:docMk/>
            <pc:sldMk cId="929425228" sldId="338"/>
            <ac:spMk id="14" creationId="{A3B1BA4B-973C-E1B8-7CE8-1B6B14FD7AF4}"/>
          </ac:spMkLst>
        </pc:spChg>
        <pc:spChg chg="del">
          <ac:chgData name="Atzimba Avellaneda" userId="1979b173-f9c9-4a71-a9d3-8b9f7b7d9000" providerId="ADAL" clId="{1636CFC5-FCB4-3147-BCB8-460347B44438}" dt="2023-11-12T20:25:21.270" v="2961" actId="478"/>
          <ac:spMkLst>
            <pc:docMk/>
            <pc:sldMk cId="929425228" sldId="338"/>
            <ac:spMk id="16" creationId="{485524B6-8AFD-9D20-B515-CACAE5F67E6C}"/>
          </ac:spMkLst>
        </pc:spChg>
        <pc:spChg chg="del">
          <ac:chgData name="Atzimba Avellaneda" userId="1979b173-f9c9-4a71-a9d3-8b9f7b7d9000" providerId="ADAL" clId="{1636CFC5-FCB4-3147-BCB8-460347B44438}" dt="2023-11-12T20:25:21.270" v="2961" actId="478"/>
          <ac:spMkLst>
            <pc:docMk/>
            <pc:sldMk cId="929425228" sldId="338"/>
            <ac:spMk id="18" creationId="{81493724-0E61-74D3-9260-4BF7711052A0}"/>
          </ac:spMkLst>
        </pc:spChg>
        <pc:spChg chg="del">
          <ac:chgData name="Atzimba Avellaneda" userId="1979b173-f9c9-4a71-a9d3-8b9f7b7d9000" providerId="ADAL" clId="{1636CFC5-FCB4-3147-BCB8-460347B44438}" dt="2023-11-12T20:25:21.270" v="2961" actId="478"/>
          <ac:spMkLst>
            <pc:docMk/>
            <pc:sldMk cId="929425228" sldId="338"/>
            <ac:spMk id="20" creationId="{351DFE21-985D-EEB3-51D3-2F856AB6CFCE}"/>
          </ac:spMkLst>
        </pc:spChg>
        <pc:spChg chg="del">
          <ac:chgData name="Atzimba Avellaneda" userId="1979b173-f9c9-4a71-a9d3-8b9f7b7d9000" providerId="ADAL" clId="{1636CFC5-FCB4-3147-BCB8-460347B44438}" dt="2023-11-12T20:25:21.270" v="2961" actId="478"/>
          <ac:spMkLst>
            <pc:docMk/>
            <pc:sldMk cId="929425228" sldId="338"/>
            <ac:spMk id="22" creationId="{78F2DCCC-10B2-672E-E1A3-A5FF8A8F201A}"/>
          </ac:spMkLst>
        </pc:spChg>
        <pc:spChg chg="del">
          <ac:chgData name="Atzimba Avellaneda" userId="1979b173-f9c9-4a71-a9d3-8b9f7b7d9000" providerId="ADAL" clId="{1636CFC5-FCB4-3147-BCB8-460347B44438}" dt="2023-11-12T20:25:21.270" v="2961" actId="478"/>
          <ac:spMkLst>
            <pc:docMk/>
            <pc:sldMk cId="929425228" sldId="338"/>
            <ac:spMk id="24" creationId="{28325655-FBA1-5DF8-756A-8BA3E8F1CECF}"/>
          </ac:spMkLst>
        </pc:spChg>
        <pc:spChg chg="del">
          <ac:chgData name="Atzimba Avellaneda" userId="1979b173-f9c9-4a71-a9d3-8b9f7b7d9000" providerId="ADAL" clId="{1636CFC5-FCB4-3147-BCB8-460347B44438}" dt="2023-11-12T20:25:24.026" v="2963" actId="478"/>
          <ac:spMkLst>
            <pc:docMk/>
            <pc:sldMk cId="929425228" sldId="338"/>
            <ac:spMk id="26" creationId="{227010B8-26E5-0C60-4960-3022B565E99C}"/>
          </ac:spMkLst>
        </pc:spChg>
        <pc:spChg chg="del">
          <ac:chgData name="Atzimba Avellaneda" userId="1979b173-f9c9-4a71-a9d3-8b9f7b7d9000" providerId="ADAL" clId="{1636CFC5-FCB4-3147-BCB8-460347B44438}" dt="2023-11-12T20:25:21.270" v="2961" actId="478"/>
          <ac:spMkLst>
            <pc:docMk/>
            <pc:sldMk cId="929425228" sldId="338"/>
            <ac:spMk id="28" creationId="{F31D043B-84F3-2215-D1BD-73CE4B1C47C0}"/>
          </ac:spMkLst>
        </pc:spChg>
        <pc:graphicFrameChg chg="add del modGraphic">
          <ac:chgData name="Atzimba Avellaneda" userId="1979b173-f9c9-4a71-a9d3-8b9f7b7d9000" providerId="ADAL" clId="{1636CFC5-FCB4-3147-BCB8-460347B44438}" dt="2023-11-12T20:07:56.379" v="2858" actId="478"/>
          <ac:graphicFrameMkLst>
            <pc:docMk/>
            <pc:sldMk cId="929425228" sldId="338"/>
            <ac:graphicFrameMk id="2" creationId="{FF0C794D-4087-60E5-E6E3-13F1AD7D74B8}"/>
          </ac:graphicFrameMkLst>
        </pc:graphicFrameChg>
        <pc:graphicFrameChg chg="add mod modGraphic">
          <ac:chgData name="Atzimba Avellaneda" userId="1979b173-f9c9-4a71-a9d3-8b9f7b7d9000" providerId="ADAL" clId="{1636CFC5-FCB4-3147-BCB8-460347B44438}" dt="2023-11-12T21:29:05.007" v="5317" actId="18131"/>
          <ac:graphicFrameMkLst>
            <pc:docMk/>
            <pc:sldMk cId="929425228" sldId="338"/>
            <ac:graphicFrameMk id="7" creationId="{5BB22A14-F628-1CB9-09C0-245D11DE87D5}"/>
          </ac:graphicFrameMkLst>
        </pc:graphicFrameChg>
        <pc:picChg chg="del">
          <ac:chgData name="Atzimba Avellaneda" userId="1979b173-f9c9-4a71-a9d3-8b9f7b7d9000" providerId="ADAL" clId="{1636CFC5-FCB4-3147-BCB8-460347B44438}" dt="2023-11-12T20:25:21.270" v="2961" actId="478"/>
          <ac:picMkLst>
            <pc:docMk/>
            <pc:sldMk cId="929425228" sldId="338"/>
            <ac:picMk id="30" creationId="{817ECFE0-A9C0-6F26-63F1-7DF7E8405DF1}"/>
          </ac:picMkLst>
        </pc:picChg>
        <pc:picChg chg="del">
          <ac:chgData name="Atzimba Avellaneda" userId="1979b173-f9c9-4a71-a9d3-8b9f7b7d9000" providerId="ADAL" clId="{1636CFC5-FCB4-3147-BCB8-460347B44438}" dt="2023-11-12T20:25:21.270" v="2961" actId="478"/>
          <ac:picMkLst>
            <pc:docMk/>
            <pc:sldMk cId="929425228" sldId="338"/>
            <ac:picMk id="32" creationId="{AF39804F-B642-10D8-11D5-2047AC2F4188}"/>
          </ac:picMkLst>
        </pc:picChg>
        <pc:picChg chg="del">
          <ac:chgData name="Atzimba Avellaneda" userId="1979b173-f9c9-4a71-a9d3-8b9f7b7d9000" providerId="ADAL" clId="{1636CFC5-FCB4-3147-BCB8-460347B44438}" dt="2023-11-12T20:25:21.270" v="2961" actId="478"/>
          <ac:picMkLst>
            <pc:docMk/>
            <pc:sldMk cId="929425228" sldId="338"/>
            <ac:picMk id="34" creationId="{E7273CE3-033D-9F4D-D28A-AC733A1BE716}"/>
          </ac:picMkLst>
        </pc:picChg>
        <pc:picChg chg="del">
          <ac:chgData name="Atzimba Avellaneda" userId="1979b173-f9c9-4a71-a9d3-8b9f7b7d9000" providerId="ADAL" clId="{1636CFC5-FCB4-3147-BCB8-460347B44438}" dt="2023-11-12T20:25:21.270" v="2961" actId="478"/>
          <ac:picMkLst>
            <pc:docMk/>
            <pc:sldMk cId="929425228" sldId="338"/>
            <ac:picMk id="36" creationId="{AA220BD8-D704-7231-77BF-3F78A6D9D127}"/>
          </ac:picMkLst>
        </pc:picChg>
        <pc:picChg chg="del">
          <ac:chgData name="Atzimba Avellaneda" userId="1979b173-f9c9-4a71-a9d3-8b9f7b7d9000" providerId="ADAL" clId="{1636CFC5-FCB4-3147-BCB8-460347B44438}" dt="2023-11-12T20:25:21.270" v="2961" actId="478"/>
          <ac:picMkLst>
            <pc:docMk/>
            <pc:sldMk cId="929425228" sldId="338"/>
            <ac:picMk id="38" creationId="{84C1E614-0CC7-0C00-6430-259B07C51A03}"/>
          </ac:picMkLst>
        </pc:picChg>
      </pc:sldChg>
      <pc:sldChg chg="addSp delSp modSp mod">
        <pc:chgData name="Atzimba Avellaneda" userId="1979b173-f9c9-4a71-a9d3-8b9f7b7d9000" providerId="ADAL" clId="{1636CFC5-FCB4-3147-BCB8-460347B44438}" dt="2023-11-12T21:51:56.849" v="5620"/>
        <pc:sldMkLst>
          <pc:docMk/>
          <pc:sldMk cId="3282926252" sldId="339"/>
        </pc:sldMkLst>
        <pc:spChg chg="del">
          <ac:chgData name="Atzimba Avellaneda" userId="1979b173-f9c9-4a71-a9d3-8b9f7b7d9000" providerId="ADAL" clId="{1636CFC5-FCB4-3147-BCB8-460347B44438}" dt="2023-11-12T21:51:56.849" v="5620"/>
          <ac:spMkLst>
            <pc:docMk/>
            <pc:sldMk cId="3282926252" sldId="339"/>
            <ac:spMk id="3" creationId="{6B733A38-1B50-AC88-FFC3-CF9CC68F997F}"/>
          </ac:spMkLst>
        </pc:spChg>
        <pc:spChg chg="add mod">
          <ac:chgData name="Atzimba Avellaneda" userId="1979b173-f9c9-4a71-a9d3-8b9f7b7d9000" providerId="ADAL" clId="{1636CFC5-FCB4-3147-BCB8-460347B44438}" dt="2023-11-12T21:49:55.732" v="5584"/>
          <ac:spMkLst>
            <pc:docMk/>
            <pc:sldMk cId="3282926252" sldId="339"/>
            <ac:spMk id="8" creationId="{48815F60-B35B-F617-B33F-187570FF9650}"/>
          </ac:spMkLst>
        </pc:spChg>
        <pc:spChg chg="add mod">
          <ac:chgData name="Atzimba Avellaneda" userId="1979b173-f9c9-4a71-a9d3-8b9f7b7d9000" providerId="ADAL" clId="{1636CFC5-FCB4-3147-BCB8-460347B44438}" dt="2023-11-12T21:51:56.849" v="5620"/>
          <ac:spMkLst>
            <pc:docMk/>
            <pc:sldMk cId="3282926252" sldId="339"/>
            <ac:spMk id="9" creationId="{8451E948-42BE-D0C1-E66E-C4D8023CC2C3}"/>
          </ac:spMkLst>
        </pc:spChg>
        <pc:spChg chg="del">
          <ac:chgData name="Atzimba Avellaneda" userId="1979b173-f9c9-4a71-a9d3-8b9f7b7d9000" providerId="ADAL" clId="{1636CFC5-FCB4-3147-BCB8-460347B44438}" dt="2023-11-12T20:42:02.030" v="3306" actId="478"/>
          <ac:spMkLst>
            <pc:docMk/>
            <pc:sldMk cId="3282926252" sldId="339"/>
            <ac:spMk id="34" creationId="{3C81C4DC-5D11-2961-6FC6-C969BA19239D}"/>
          </ac:spMkLst>
        </pc:spChg>
        <pc:spChg chg="del">
          <ac:chgData name="Atzimba Avellaneda" userId="1979b173-f9c9-4a71-a9d3-8b9f7b7d9000" providerId="ADAL" clId="{1636CFC5-FCB4-3147-BCB8-460347B44438}" dt="2023-11-12T20:42:02.030" v="3306" actId="478"/>
          <ac:spMkLst>
            <pc:docMk/>
            <pc:sldMk cId="3282926252" sldId="339"/>
            <ac:spMk id="36" creationId="{43B3B445-BFC6-7C79-C86B-82E9A059CA70}"/>
          </ac:spMkLst>
        </pc:spChg>
        <pc:spChg chg="del">
          <ac:chgData name="Atzimba Avellaneda" userId="1979b173-f9c9-4a71-a9d3-8b9f7b7d9000" providerId="ADAL" clId="{1636CFC5-FCB4-3147-BCB8-460347B44438}" dt="2023-11-12T20:42:02.030" v="3306" actId="478"/>
          <ac:spMkLst>
            <pc:docMk/>
            <pc:sldMk cId="3282926252" sldId="339"/>
            <ac:spMk id="38" creationId="{4B531731-F221-4C3C-CCC5-C6293A4B8C59}"/>
          </ac:spMkLst>
        </pc:spChg>
        <pc:spChg chg="del">
          <ac:chgData name="Atzimba Avellaneda" userId="1979b173-f9c9-4a71-a9d3-8b9f7b7d9000" providerId="ADAL" clId="{1636CFC5-FCB4-3147-BCB8-460347B44438}" dt="2023-11-12T20:42:04.914" v="3307" actId="478"/>
          <ac:spMkLst>
            <pc:docMk/>
            <pc:sldMk cId="3282926252" sldId="339"/>
            <ac:spMk id="40" creationId="{6D2BD939-6E31-B0C2-BEEB-2C5CBAAC039B}"/>
          </ac:spMkLst>
        </pc:spChg>
        <pc:spChg chg="del">
          <ac:chgData name="Atzimba Avellaneda" userId="1979b173-f9c9-4a71-a9d3-8b9f7b7d9000" providerId="ADAL" clId="{1636CFC5-FCB4-3147-BCB8-460347B44438}" dt="2023-11-12T20:42:02.030" v="3306" actId="478"/>
          <ac:spMkLst>
            <pc:docMk/>
            <pc:sldMk cId="3282926252" sldId="339"/>
            <ac:spMk id="48" creationId="{DDB642A2-B005-D86D-A2D2-8232A1306265}"/>
          </ac:spMkLst>
        </pc:spChg>
        <pc:spChg chg="del">
          <ac:chgData name="Atzimba Avellaneda" userId="1979b173-f9c9-4a71-a9d3-8b9f7b7d9000" providerId="ADAL" clId="{1636CFC5-FCB4-3147-BCB8-460347B44438}" dt="2023-11-12T20:42:02.030" v="3306" actId="478"/>
          <ac:spMkLst>
            <pc:docMk/>
            <pc:sldMk cId="3282926252" sldId="339"/>
            <ac:spMk id="50" creationId="{F7890BC0-E57F-F86E-3BF6-68E478643110}"/>
          </ac:spMkLst>
        </pc:spChg>
        <pc:spChg chg="del">
          <ac:chgData name="Atzimba Avellaneda" userId="1979b173-f9c9-4a71-a9d3-8b9f7b7d9000" providerId="ADAL" clId="{1636CFC5-FCB4-3147-BCB8-460347B44438}" dt="2023-11-12T20:42:02.030" v="3306" actId="478"/>
          <ac:spMkLst>
            <pc:docMk/>
            <pc:sldMk cId="3282926252" sldId="339"/>
            <ac:spMk id="52" creationId="{6ADCC344-7707-33F4-2F45-651F24B72991}"/>
          </ac:spMkLst>
        </pc:spChg>
        <pc:spChg chg="del">
          <ac:chgData name="Atzimba Avellaneda" userId="1979b173-f9c9-4a71-a9d3-8b9f7b7d9000" providerId="ADAL" clId="{1636CFC5-FCB4-3147-BCB8-460347B44438}" dt="2023-11-12T20:42:02.030" v="3306" actId="478"/>
          <ac:spMkLst>
            <pc:docMk/>
            <pc:sldMk cId="3282926252" sldId="339"/>
            <ac:spMk id="54" creationId="{096C2C71-9430-AAAC-7247-853509BEB04A}"/>
          </ac:spMkLst>
        </pc:spChg>
        <pc:graphicFrameChg chg="add del modGraphic">
          <ac:chgData name="Atzimba Avellaneda" userId="1979b173-f9c9-4a71-a9d3-8b9f7b7d9000" providerId="ADAL" clId="{1636CFC5-FCB4-3147-BCB8-460347B44438}" dt="2023-11-12T20:31:12.206" v="3124" actId="1032"/>
          <ac:graphicFrameMkLst>
            <pc:docMk/>
            <pc:sldMk cId="3282926252" sldId="339"/>
            <ac:graphicFrameMk id="2" creationId="{D01B688C-E450-69F8-F539-A85C87F61E5A}"/>
          </ac:graphicFrameMkLst>
        </pc:graphicFrameChg>
        <pc:graphicFrameChg chg="add del modGraphic">
          <ac:chgData name="Atzimba Avellaneda" userId="1979b173-f9c9-4a71-a9d3-8b9f7b7d9000" providerId="ADAL" clId="{1636CFC5-FCB4-3147-BCB8-460347B44438}" dt="2023-11-12T20:31:34.712" v="3126" actId="1032"/>
          <ac:graphicFrameMkLst>
            <pc:docMk/>
            <pc:sldMk cId="3282926252" sldId="339"/>
            <ac:graphicFrameMk id="6" creationId="{3C520BD4-1412-41DC-4814-0C367A22CCDA}"/>
          </ac:graphicFrameMkLst>
        </pc:graphicFrameChg>
        <pc:graphicFrameChg chg="add mod modGraphic">
          <ac:chgData name="Atzimba Avellaneda" userId="1979b173-f9c9-4a71-a9d3-8b9f7b7d9000" providerId="ADAL" clId="{1636CFC5-FCB4-3147-BCB8-460347B44438}" dt="2023-11-12T20:43:11.427" v="3328" actId="18131"/>
          <ac:graphicFrameMkLst>
            <pc:docMk/>
            <pc:sldMk cId="3282926252" sldId="339"/>
            <ac:graphicFrameMk id="7" creationId="{043C89A2-DB49-264D-905E-85656A9279A5}"/>
          </ac:graphicFrameMkLst>
        </pc:graphicFrameChg>
        <pc:picChg chg="del">
          <ac:chgData name="Atzimba Avellaneda" userId="1979b173-f9c9-4a71-a9d3-8b9f7b7d9000" providerId="ADAL" clId="{1636CFC5-FCB4-3147-BCB8-460347B44438}" dt="2023-11-12T20:42:02.030" v="3306" actId="478"/>
          <ac:picMkLst>
            <pc:docMk/>
            <pc:sldMk cId="3282926252" sldId="339"/>
            <ac:picMk id="42" creationId="{2B5FDB8D-7455-67A1-2468-6A3C8A9BDA2E}"/>
          </ac:picMkLst>
        </pc:picChg>
        <pc:picChg chg="del">
          <ac:chgData name="Atzimba Avellaneda" userId="1979b173-f9c9-4a71-a9d3-8b9f7b7d9000" providerId="ADAL" clId="{1636CFC5-FCB4-3147-BCB8-460347B44438}" dt="2023-11-12T20:42:02.030" v="3306" actId="478"/>
          <ac:picMkLst>
            <pc:docMk/>
            <pc:sldMk cId="3282926252" sldId="339"/>
            <ac:picMk id="44" creationId="{C80709B4-62B2-67B5-984E-FE3BDF05F669}"/>
          </ac:picMkLst>
        </pc:picChg>
        <pc:picChg chg="del">
          <ac:chgData name="Atzimba Avellaneda" userId="1979b173-f9c9-4a71-a9d3-8b9f7b7d9000" providerId="ADAL" clId="{1636CFC5-FCB4-3147-BCB8-460347B44438}" dt="2023-11-12T20:42:02.030" v="3306" actId="478"/>
          <ac:picMkLst>
            <pc:docMk/>
            <pc:sldMk cId="3282926252" sldId="339"/>
            <ac:picMk id="46" creationId="{5A2079ED-53C2-3004-0245-E37050FE0CF3}"/>
          </ac:picMkLst>
        </pc:picChg>
        <pc:picChg chg="del">
          <ac:chgData name="Atzimba Avellaneda" userId="1979b173-f9c9-4a71-a9d3-8b9f7b7d9000" providerId="ADAL" clId="{1636CFC5-FCB4-3147-BCB8-460347B44438}" dt="2023-11-12T20:42:02.030" v="3306" actId="478"/>
          <ac:picMkLst>
            <pc:docMk/>
            <pc:sldMk cId="3282926252" sldId="339"/>
            <ac:picMk id="56" creationId="{C5BDD8EC-C41B-B599-4C7C-63472E8B60C4}"/>
          </ac:picMkLst>
        </pc:picChg>
      </pc:sldChg>
      <pc:sldChg chg="addSp delSp modSp mod chgLayout">
        <pc:chgData name="Atzimba Avellaneda" userId="1979b173-f9c9-4a71-a9d3-8b9f7b7d9000" providerId="ADAL" clId="{1636CFC5-FCB4-3147-BCB8-460347B44438}" dt="2023-11-12T21:53:03.368" v="5633" actId="1035"/>
        <pc:sldMkLst>
          <pc:docMk/>
          <pc:sldMk cId="1699846065" sldId="340"/>
        </pc:sldMkLst>
        <pc:spChg chg="del mod ord">
          <ac:chgData name="Atzimba Avellaneda" userId="1979b173-f9c9-4a71-a9d3-8b9f7b7d9000" providerId="ADAL" clId="{1636CFC5-FCB4-3147-BCB8-460347B44438}" dt="2023-11-12T21:52:00.371" v="5621"/>
          <ac:spMkLst>
            <pc:docMk/>
            <pc:sldMk cId="1699846065" sldId="340"/>
            <ac:spMk id="3" creationId="{F19A87FF-17F6-65B2-5DE9-2EE41CF717BB}"/>
          </ac:spMkLst>
        </pc:spChg>
        <pc:spChg chg="mod ord">
          <ac:chgData name="Atzimba Avellaneda" userId="1979b173-f9c9-4a71-a9d3-8b9f7b7d9000" providerId="ADAL" clId="{1636CFC5-FCB4-3147-BCB8-460347B44438}" dt="2023-11-12T21:51:10.315" v="5607" actId="700"/>
          <ac:spMkLst>
            <pc:docMk/>
            <pc:sldMk cId="1699846065" sldId="340"/>
            <ac:spMk id="4" creationId="{C45801B1-B1B7-6632-3429-B42674746EB6}"/>
          </ac:spMkLst>
        </pc:spChg>
        <pc:spChg chg="mod ord">
          <ac:chgData name="Atzimba Avellaneda" userId="1979b173-f9c9-4a71-a9d3-8b9f7b7d9000" providerId="ADAL" clId="{1636CFC5-FCB4-3147-BCB8-460347B44438}" dt="2023-11-12T21:51:10.315" v="5607" actId="700"/>
          <ac:spMkLst>
            <pc:docMk/>
            <pc:sldMk cId="1699846065" sldId="340"/>
            <ac:spMk id="5" creationId="{4C6A1D1C-6E77-080E-54FE-6B40BA9C11F7}"/>
          </ac:spMkLst>
        </pc:spChg>
        <pc:spChg chg="add mod">
          <ac:chgData name="Atzimba Avellaneda" userId="1979b173-f9c9-4a71-a9d3-8b9f7b7d9000" providerId="ADAL" clId="{1636CFC5-FCB4-3147-BCB8-460347B44438}" dt="2023-11-12T21:49:58.095" v="5585"/>
          <ac:spMkLst>
            <pc:docMk/>
            <pc:sldMk cId="1699846065" sldId="340"/>
            <ac:spMk id="6" creationId="{CEA5EFEE-F787-2B30-0BF7-986CA9B9E4B9}"/>
          </ac:spMkLst>
        </pc:spChg>
        <pc:spChg chg="add del mod ord">
          <ac:chgData name="Atzimba Avellaneda" userId="1979b173-f9c9-4a71-a9d3-8b9f7b7d9000" providerId="ADAL" clId="{1636CFC5-FCB4-3147-BCB8-460347B44438}" dt="2023-11-12T21:51:14.201" v="5608" actId="478"/>
          <ac:spMkLst>
            <pc:docMk/>
            <pc:sldMk cId="1699846065" sldId="340"/>
            <ac:spMk id="7" creationId="{C01F7811-2926-3AB2-C684-E0E1700B5CD0}"/>
          </ac:spMkLst>
        </pc:spChg>
        <pc:spChg chg="add mod">
          <ac:chgData name="Atzimba Avellaneda" userId="1979b173-f9c9-4a71-a9d3-8b9f7b7d9000" providerId="ADAL" clId="{1636CFC5-FCB4-3147-BCB8-460347B44438}" dt="2023-11-12T21:52:00.371" v="5621"/>
          <ac:spMkLst>
            <pc:docMk/>
            <pc:sldMk cId="1699846065" sldId="340"/>
            <ac:spMk id="8" creationId="{EC415E28-E0C2-87E5-6056-FB00EF78B09B}"/>
          </ac:spMkLst>
        </pc:spChg>
        <pc:grpChg chg="del">
          <ac:chgData name="Atzimba Avellaneda" userId="1979b173-f9c9-4a71-a9d3-8b9f7b7d9000" providerId="ADAL" clId="{1636CFC5-FCB4-3147-BCB8-460347B44438}" dt="2023-11-12T20:47:15.117" v="3438" actId="478"/>
          <ac:grpSpMkLst>
            <pc:docMk/>
            <pc:sldMk cId="1699846065" sldId="340"/>
            <ac:grpSpMk id="19" creationId="{1393D249-3D1A-9DFB-37EC-0C896E85819C}"/>
          </ac:grpSpMkLst>
        </pc:grpChg>
        <pc:graphicFrameChg chg="add mod modGraphic">
          <ac:chgData name="Atzimba Avellaneda" userId="1979b173-f9c9-4a71-a9d3-8b9f7b7d9000" providerId="ADAL" clId="{1636CFC5-FCB4-3147-BCB8-460347B44438}" dt="2023-11-12T20:56:02.208" v="3872"/>
          <ac:graphicFrameMkLst>
            <pc:docMk/>
            <pc:sldMk cId="1699846065" sldId="340"/>
            <ac:graphicFrameMk id="2" creationId="{59ED4CE7-657E-4323-5CAE-E2E5F93E34FC}"/>
          </ac:graphicFrameMkLst>
        </pc:graphicFrameChg>
        <pc:graphicFrameChg chg="mod modGraphic">
          <ac:chgData name="Atzimba Avellaneda" userId="1979b173-f9c9-4a71-a9d3-8b9f7b7d9000" providerId="ADAL" clId="{1636CFC5-FCB4-3147-BCB8-460347B44438}" dt="2023-11-12T21:53:03.368" v="5633" actId="1035"/>
          <ac:graphicFrameMkLst>
            <pc:docMk/>
            <pc:sldMk cId="1699846065" sldId="340"/>
            <ac:graphicFrameMk id="21" creationId="{F91BED97-7B05-BF62-995F-5E9331B66624}"/>
          </ac:graphicFrameMkLst>
        </pc:graphicFrameChg>
      </pc:sldChg>
      <pc:sldChg chg="addSp delSp modSp mod">
        <pc:chgData name="Atzimba Avellaneda" userId="1979b173-f9c9-4a71-a9d3-8b9f7b7d9000" providerId="ADAL" clId="{1636CFC5-FCB4-3147-BCB8-460347B44438}" dt="2023-11-12T21:52:05.989" v="5623"/>
        <pc:sldMkLst>
          <pc:docMk/>
          <pc:sldMk cId="248607437" sldId="341"/>
        </pc:sldMkLst>
        <pc:spChg chg="del">
          <ac:chgData name="Atzimba Avellaneda" userId="1979b173-f9c9-4a71-a9d3-8b9f7b7d9000" providerId="ADAL" clId="{1636CFC5-FCB4-3147-BCB8-460347B44438}" dt="2023-11-12T21:52:05.989" v="5623"/>
          <ac:spMkLst>
            <pc:docMk/>
            <pc:sldMk cId="248607437" sldId="341"/>
            <ac:spMk id="3" creationId="{3415CD6D-9BCB-1B83-8008-4F7F0521FBC0}"/>
          </ac:spMkLst>
        </pc:spChg>
        <pc:spChg chg="mod">
          <ac:chgData name="Atzimba Avellaneda" userId="1979b173-f9c9-4a71-a9d3-8b9f7b7d9000" providerId="ADAL" clId="{1636CFC5-FCB4-3147-BCB8-460347B44438}" dt="2023-11-12T20:58:27.672" v="3886" actId="20577"/>
          <ac:spMkLst>
            <pc:docMk/>
            <pc:sldMk cId="248607437" sldId="341"/>
            <ac:spMk id="5" creationId="{18A218BD-A0BF-161E-67B8-DA2B0D26F9F4}"/>
          </ac:spMkLst>
        </pc:spChg>
        <pc:spChg chg="add mod">
          <ac:chgData name="Atzimba Avellaneda" userId="1979b173-f9c9-4a71-a9d3-8b9f7b7d9000" providerId="ADAL" clId="{1636CFC5-FCB4-3147-BCB8-460347B44438}" dt="2023-11-12T21:50:02.072" v="5587"/>
          <ac:spMkLst>
            <pc:docMk/>
            <pc:sldMk cId="248607437" sldId="341"/>
            <ac:spMk id="8" creationId="{CB5AE7B7-B814-E25E-C79F-5CC62C22F471}"/>
          </ac:spMkLst>
        </pc:spChg>
        <pc:spChg chg="add mod">
          <ac:chgData name="Atzimba Avellaneda" userId="1979b173-f9c9-4a71-a9d3-8b9f7b7d9000" providerId="ADAL" clId="{1636CFC5-FCB4-3147-BCB8-460347B44438}" dt="2023-11-12T21:52:05.989" v="5623"/>
          <ac:spMkLst>
            <pc:docMk/>
            <pc:sldMk cId="248607437" sldId="341"/>
            <ac:spMk id="9" creationId="{D3B6000D-98FB-18E3-ADD3-DE18888FD80C}"/>
          </ac:spMkLst>
        </pc:spChg>
        <pc:spChg chg="del">
          <ac:chgData name="Atzimba Avellaneda" userId="1979b173-f9c9-4a71-a9d3-8b9f7b7d9000" providerId="ADAL" clId="{1636CFC5-FCB4-3147-BCB8-460347B44438}" dt="2023-11-12T20:54:33.882" v="3671" actId="478"/>
          <ac:spMkLst>
            <pc:docMk/>
            <pc:sldMk cId="248607437" sldId="341"/>
            <ac:spMk id="37" creationId="{2AD85B77-C7E6-DAC5-B8DB-4B164836DDB3}"/>
          </ac:spMkLst>
        </pc:spChg>
        <pc:grpChg chg="del">
          <ac:chgData name="Atzimba Avellaneda" userId="1979b173-f9c9-4a71-a9d3-8b9f7b7d9000" providerId="ADAL" clId="{1636CFC5-FCB4-3147-BCB8-460347B44438}" dt="2023-11-12T20:54:32.769" v="3670" actId="478"/>
          <ac:grpSpMkLst>
            <pc:docMk/>
            <pc:sldMk cId="248607437" sldId="341"/>
            <ac:grpSpMk id="16" creationId="{E85FFA65-6BCA-1513-766E-615F6F8F18CA}"/>
          </ac:grpSpMkLst>
        </pc:grpChg>
        <pc:grpChg chg="del">
          <ac:chgData name="Atzimba Avellaneda" userId="1979b173-f9c9-4a71-a9d3-8b9f7b7d9000" providerId="ADAL" clId="{1636CFC5-FCB4-3147-BCB8-460347B44438}" dt="2023-11-12T20:54:34.663" v="3672" actId="478"/>
          <ac:grpSpMkLst>
            <pc:docMk/>
            <pc:sldMk cId="248607437" sldId="341"/>
            <ac:grpSpMk id="42" creationId="{45FE14FB-1EB1-F3CF-C0C9-212B0E64F137}"/>
          </ac:grpSpMkLst>
        </pc:grpChg>
        <pc:graphicFrameChg chg="add mod">
          <ac:chgData name="Atzimba Avellaneda" userId="1979b173-f9c9-4a71-a9d3-8b9f7b7d9000" providerId="ADAL" clId="{1636CFC5-FCB4-3147-BCB8-460347B44438}" dt="2023-11-12T20:55:32.639" v="3677" actId="12100"/>
          <ac:graphicFrameMkLst>
            <pc:docMk/>
            <pc:sldMk cId="248607437" sldId="341"/>
            <ac:graphicFrameMk id="2" creationId="{574C2D99-CEA6-1981-A3E2-896719D0DF43}"/>
          </ac:graphicFrameMkLst>
        </pc:graphicFrameChg>
        <pc:graphicFrameChg chg="add del mod modGraphic">
          <ac:chgData name="Atzimba Avellaneda" userId="1979b173-f9c9-4a71-a9d3-8b9f7b7d9000" providerId="ADAL" clId="{1636CFC5-FCB4-3147-BCB8-460347B44438}" dt="2023-11-12T20:57:51.065" v="3875" actId="478"/>
          <ac:graphicFrameMkLst>
            <pc:docMk/>
            <pc:sldMk cId="248607437" sldId="341"/>
            <ac:graphicFrameMk id="6" creationId="{2E5F1EF5-D968-D772-BFA7-A6128BFD2304}"/>
          </ac:graphicFrameMkLst>
        </pc:graphicFrameChg>
        <pc:graphicFrameChg chg="add del mod modGraphic">
          <ac:chgData name="Atzimba Avellaneda" userId="1979b173-f9c9-4a71-a9d3-8b9f7b7d9000" providerId="ADAL" clId="{1636CFC5-FCB4-3147-BCB8-460347B44438}" dt="2023-11-12T21:00:29.911" v="4078" actId="478"/>
          <ac:graphicFrameMkLst>
            <pc:docMk/>
            <pc:sldMk cId="248607437" sldId="341"/>
            <ac:graphicFrameMk id="7" creationId="{DF2A8E11-5C42-F114-E6EE-FE64FB86F3C5}"/>
          </ac:graphicFrameMkLst>
        </pc:graphicFrameChg>
        <pc:graphicFrameChg chg="mod modGraphic">
          <ac:chgData name="Atzimba Avellaneda" userId="1979b173-f9c9-4a71-a9d3-8b9f7b7d9000" providerId="ADAL" clId="{1636CFC5-FCB4-3147-BCB8-460347B44438}" dt="2023-11-12T21:02:49.862" v="4370" actId="20577"/>
          <ac:graphicFrameMkLst>
            <pc:docMk/>
            <pc:sldMk cId="248607437" sldId="341"/>
            <ac:graphicFrameMk id="39" creationId="{C24CD1FC-B938-EA28-92B5-AF556DF7181D}"/>
          </ac:graphicFrameMkLst>
        </pc:graphicFrameChg>
        <pc:picChg chg="del">
          <ac:chgData name="Atzimba Avellaneda" userId="1979b173-f9c9-4a71-a9d3-8b9f7b7d9000" providerId="ADAL" clId="{1636CFC5-FCB4-3147-BCB8-460347B44438}" dt="2023-11-12T20:54:35.982" v="3673" actId="478"/>
          <ac:picMkLst>
            <pc:docMk/>
            <pc:sldMk cId="248607437" sldId="341"/>
            <ac:picMk id="46" creationId="{6BFDC985-C867-5109-C326-F7D721F9D1E4}"/>
          </ac:picMkLst>
        </pc:picChg>
      </pc:sldChg>
      <pc:sldChg chg="addSp delSp modSp mod ord modNotesTx">
        <pc:chgData name="Atzimba Avellaneda" userId="1979b173-f9c9-4a71-a9d3-8b9f7b7d9000" providerId="ADAL" clId="{1636CFC5-FCB4-3147-BCB8-460347B44438}" dt="2023-11-12T21:52:02.932" v="5622"/>
        <pc:sldMkLst>
          <pc:docMk/>
          <pc:sldMk cId="2647926425" sldId="342"/>
        </pc:sldMkLst>
        <pc:spChg chg="del">
          <ac:chgData name="Atzimba Avellaneda" userId="1979b173-f9c9-4a71-a9d3-8b9f7b7d9000" providerId="ADAL" clId="{1636CFC5-FCB4-3147-BCB8-460347B44438}" dt="2023-11-12T21:52:02.932" v="5622"/>
          <ac:spMkLst>
            <pc:docMk/>
            <pc:sldMk cId="2647926425" sldId="342"/>
            <ac:spMk id="3" creationId="{C53F191C-7AB2-0B56-5B19-BAD8472D2D37}"/>
          </ac:spMkLst>
        </pc:spChg>
        <pc:spChg chg="mod">
          <ac:chgData name="Atzimba Avellaneda" userId="1979b173-f9c9-4a71-a9d3-8b9f7b7d9000" providerId="ADAL" clId="{1636CFC5-FCB4-3147-BCB8-460347B44438}" dt="2023-11-12T20:58:35.491" v="3903" actId="20577"/>
          <ac:spMkLst>
            <pc:docMk/>
            <pc:sldMk cId="2647926425" sldId="342"/>
            <ac:spMk id="5" creationId="{089C0DD4-21D2-EF60-AB77-BAEBD5798183}"/>
          </ac:spMkLst>
        </pc:spChg>
        <pc:spChg chg="add mod">
          <ac:chgData name="Atzimba Avellaneda" userId="1979b173-f9c9-4a71-a9d3-8b9f7b7d9000" providerId="ADAL" clId="{1636CFC5-FCB4-3147-BCB8-460347B44438}" dt="2023-11-12T21:50:00.426" v="5586"/>
          <ac:spMkLst>
            <pc:docMk/>
            <pc:sldMk cId="2647926425" sldId="342"/>
            <ac:spMk id="8" creationId="{4DE5D2F7-2275-1C9F-878F-F2A2F41A8E38}"/>
          </ac:spMkLst>
        </pc:spChg>
        <pc:spChg chg="add mod">
          <ac:chgData name="Atzimba Avellaneda" userId="1979b173-f9c9-4a71-a9d3-8b9f7b7d9000" providerId="ADAL" clId="{1636CFC5-FCB4-3147-BCB8-460347B44438}" dt="2023-11-12T21:52:02.932" v="5622"/>
          <ac:spMkLst>
            <pc:docMk/>
            <pc:sldMk cId="2647926425" sldId="342"/>
            <ac:spMk id="9" creationId="{456E45E8-ED36-A0BC-1213-E3B11E83D4A9}"/>
          </ac:spMkLst>
        </pc:spChg>
        <pc:spChg chg="del mod">
          <ac:chgData name="Atzimba Avellaneda" userId="1979b173-f9c9-4a71-a9d3-8b9f7b7d9000" providerId="ADAL" clId="{1636CFC5-FCB4-3147-BCB8-460347B44438}" dt="2023-11-12T21:06:43.452" v="4413" actId="478"/>
          <ac:spMkLst>
            <pc:docMk/>
            <pc:sldMk cId="2647926425" sldId="342"/>
            <ac:spMk id="10" creationId="{B3F0D8EE-927C-2686-0F53-F29052DD4637}"/>
          </ac:spMkLst>
        </pc:spChg>
        <pc:spChg chg="del mod">
          <ac:chgData name="Atzimba Avellaneda" userId="1979b173-f9c9-4a71-a9d3-8b9f7b7d9000" providerId="ADAL" clId="{1636CFC5-FCB4-3147-BCB8-460347B44438}" dt="2023-11-12T21:06:43.452" v="4413" actId="478"/>
          <ac:spMkLst>
            <pc:docMk/>
            <pc:sldMk cId="2647926425" sldId="342"/>
            <ac:spMk id="12" creationId="{59FE8CF5-6B93-61A0-187E-47F25D9B1FD1}"/>
          </ac:spMkLst>
        </pc:spChg>
        <pc:spChg chg="del mod">
          <ac:chgData name="Atzimba Avellaneda" userId="1979b173-f9c9-4a71-a9d3-8b9f7b7d9000" providerId="ADAL" clId="{1636CFC5-FCB4-3147-BCB8-460347B44438}" dt="2023-11-12T21:06:43.452" v="4413" actId="478"/>
          <ac:spMkLst>
            <pc:docMk/>
            <pc:sldMk cId="2647926425" sldId="342"/>
            <ac:spMk id="14" creationId="{A9894E1F-2870-160A-1816-2D9D612E0AE2}"/>
          </ac:spMkLst>
        </pc:spChg>
        <pc:spChg chg="del mod">
          <ac:chgData name="Atzimba Avellaneda" userId="1979b173-f9c9-4a71-a9d3-8b9f7b7d9000" providerId="ADAL" clId="{1636CFC5-FCB4-3147-BCB8-460347B44438}" dt="2023-11-12T21:06:43.452" v="4413" actId="478"/>
          <ac:spMkLst>
            <pc:docMk/>
            <pc:sldMk cId="2647926425" sldId="342"/>
            <ac:spMk id="16" creationId="{C65D4945-5263-B08D-F4BB-B0EBC1351A6B}"/>
          </ac:spMkLst>
        </pc:spChg>
        <pc:spChg chg="del mod">
          <ac:chgData name="Atzimba Avellaneda" userId="1979b173-f9c9-4a71-a9d3-8b9f7b7d9000" providerId="ADAL" clId="{1636CFC5-FCB4-3147-BCB8-460347B44438}" dt="2023-11-12T21:06:43.452" v="4413" actId="478"/>
          <ac:spMkLst>
            <pc:docMk/>
            <pc:sldMk cId="2647926425" sldId="342"/>
            <ac:spMk id="18" creationId="{B867EDA6-48DD-A102-2AB0-24441D31CBD5}"/>
          </ac:spMkLst>
        </pc:spChg>
        <pc:spChg chg="del mod">
          <ac:chgData name="Atzimba Avellaneda" userId="1979b173-f9c9-4a71-a9d3-8b9f7b7d9000" providerId="ADAL" clId="{1636CFC5-FCB4-3147-BCB8-460347B44438}" dt="2023-11-12T21:06:43.452" v="4413" actId="478"/>
          <ac:spMkLst>
            <pc:docMk/>
            <pc:sldMk cId="2647926425" sldId="342"/>
            <ac:spMk id="20" creationId="{9673D8FC-7FD8-FB36-25E3-B4110CF2D256}"/>
          </ac:spMkLst>
        </pc:spChg>
        <pc:spChg chg="del mod">
          <ac:chgData name="Atzimba Avellaneda" userId="1979b173-f9c9-4a71-a9d3-8b9f7b7d9000" providerId="ADAL" clId="{1636CFC5-FCB4-3147-BCB8-460347B44438}" dt="2023-11-12T21:06:43.452" v="4413" actId="478"/>
          <ac:spMkLst>
            <pc:docMk/>
            <pc:sldMk cId="2647926425" sldId="342"/>
            <ac:spMk id="22" creationId="{4DDC686D-3412-EC64-E2EC-E35784396603}"/>
          </ac:spMkLst>
        </pc:spChg>
        <pc:spChg chg="del mod">
          <ac:chgData name="Atzimba Avellaneda" userId="1979b173-f9c9-4a71-a9d3-8b9f7b7d9000" providerId="ADAL" clId="{1636CFC5-FCB4-3147-BCB8-460347B44438}" dt="2023-11-12T21:06:43.452" v="4413" actId="478"/>
          <ac:spMkLst>
            <pc:docMk/>
            <pc:sldMk cId="2647926425" sldId="342"/>
            <ac:spMk id="24" creationId="{FE5EC2B7-19C3-9988-3E09-E54A43EB8345}"/>
          </ac:spMkLst>
        </pc:spChg>
        <pc:graphicFrameChg chg="add del mod modGraphic">
          <ac:chgData name="Atzimba Avellaneda" userId="1979b173-f9c9-4a71-a9d3-8b9f7b7d9000" providerId="ADAL" clId="{1636CFC5-FCB4-3147-BCB8-460347B44438}" dt="2023-11-12T21:15:29.707" v="4614" actId="478"/>
          <ac:graphicFrameMkLst>
            <pc:docMk/>
            <pc:sldMk cId="2647926425" sldId="342"/>
            <ac:graphicFrameMk id="2" creationId="{95FE5A80-A114-3165-E632-02E0928DBA8C}"/>
          </ac:graphicFrameMkLst>
        </pc:graphicFrameChg>
        <pc:graphicFrameChg chg="add mod modGraphic">
          <ac:chgData name="Atzimba Avellaneda" userId="1979b173-f9c9-4a71-a9d3-8b9f7b7d9000" providerId="ADAL" clId="{1636CFC5-FCB4-3147-BCB8-460347B44438}" dt="2023-11-12T21:25:20.549" v="5306" actId="20577"/>
          <ac:graphicFrameMkLst>
            <pc:docMk/>
            <pc:sldMk cId="2647926425" sldId="342"/>
            <ac:graphicFrameMk id="6" creationId="{9F0F8A65-9CB2-C15A-36AF-9661C3E7D4AD}"/>
          </ac:graphicFrameMkLst>
        </pc:graphicFrameChg>
        <pc:graphicFrameChg chg="add del mod modGraphic">
          <ac:chgData name="Atzimba Avellaneda" userId="1979b173-f9c9-4a71-a9d3-8b9f7b7d9000" providerId="ADAL" clId="{1636CFC5-FCB4-3147-BCB8-460347B44438}" dt="2023-11-12T21:24:41.344" v="5286" actId="478"/>
          <ac:graphicFrameMkLst>
            <pc:docMk/>
            <pc:sldMk cId="2647926425" sldId="342"/>
            <ac:graphicFrameMk id="7" creationId="{E6430C85-4441-EDE1-3900-E525CFA71D97}"/>
          </ac:graphicFrameMkLst>
        </pc:graphicFrameChg>
      </pc:sldChg>
      <pc:sldChg chg="addSp delSp modSp mod">
        <pc:chgData name="Atzimba Avellaneda" userId="1979b173-f9c9-4a71-a9d3-8b9f7b7d9000" providerId="ADAL" clId="{1636CFC5-FCB4-3147-BCB8-460347B44438}" dt="2023-11-12T21:52:08.062" v="5624"/>
        <pc:sldMkLst>
          <pc:docMk/>
          <pc:sldMk cId="65493676" sldId="343"/>
        </pc:sldMkLst>
        <pc:spChg chg="del">
          <ac:chgData name="Atzimba Avellaneda" userId="1979b173-f9c9-4a71-a9d3-8b9f7b7d9000" providerId="ADAL" clId="{1636CFC5-FCB4-3147-BCB8-460347B44438}" dt="2023-11-12T21:52:08.062" v="5624"/>
          <ac:spMkLst>
            <pc:docMk/>
            <pc:sldMk cId="65493676" sldId="343"/>
            <ac:spMk id="3" creationId="{96C17CD5-DF20-27F1-8E3A-00D7AA575A1B}"/>
          </ac:spMkLst>
        </pc:spChg>
        <pc:spChg chg="add mod">
          <ac:chgData name="Atzimba Avellaneda" userId="1979b173-f9c9-4a71-a9d3-8b9f7b7d9000" providerId="ADAL" clId="{1636CFC5-FCB4-3147-BCB8-460347B44438}" dt="2023-11-12T21:50:09.051" v="5599" actId="20577"/>
          <ac:spMkLst>
            <pc:docMk/>
            <pc:sldMk cId="65493676" sldId="343"/>
            <ac:spMk id="6" creationId="{C03C51EA-C8F1-0EB8-8650-5A76BE94F06C}"/>
          </ac:spMkLst>
        </pc:spChg>
        <pc:spChg chg="add mod">
          <ac:chgData name="Atzimba Avellaneda" userId="1979b173-f9c9-4a71-a9d3-8b9f7b7d9000" providerId="ADAL" clId="{1636CFC5-FCB4-3147-BCB8-460347B44438}" dt="2023-11-12T21:52:08.062" v="5624"/>
          <ac:spMkLst>
            <pc:docMk/>
            <pc:sldMk cId="65493676" sldId="343"/>
            <ac:spMk id="7" creationId="{D8B00191-1049-3466-A17E-C63A36B3CDB7}"/>
          </ac:spMkLst>
        </pc:spChg>
        <pc:spChg chg="del mod">
          <ac:chgData name="Atzimba Avellaneda" userId="1979b173-f9c9-4a71-a9d3-8b9f7b7d9000" providerId="ADAL" clId="{1636CFC5-FCB4-3147-BCB8-460347B44438}" dt="2023-11-12T20:52:29.257" v="3598" actId="478"/>
          <ac:spMkLst>
            <pc:docMk/>
            <pc:sldMk cId="65493676" sldId="343"/>
            <ac:spMk id="10" creationId="{A1A38800-AED2-B1C2-5C1D-C19206B03880}"/>
          </ac:spMkLst>
        </pc:spChg>
        <pc:spChg chg="del">
          <ac:chgData name="Atzimba Avellaneda" userId="1979b173-f9c9-4a71-a9d3-8b9f7b7d9000" providerId="ADAL" clId="{1636CFC5-FCB4-3147-BCB8-460347B44438}" dt="2023-11-12T20:52:18.725" v="3589" actId="478"/>
          <ac:spMkLst>
            <pc:docMk/>
            <pc:sldMk cId="65493676" sldId="343"/>
            <ac:spMk id="12" creationId="{3EEC5A64-0966-07E0-E58D-1460DD68B750}"/>
          </ac:spMkLst>
        </pc:spChg>
        <pc:spChg chg="del mod">
          <ac:chgData name="Atzimba Avellaneda" userId="1979b173-f9c9-4a71-a9d3-8b9f7b7d9000" providerId="ADAL" clId="{1636CFC5-FCB4-3147-BCB8-460347B44438}" dt="2023-11-12T20:52:21.744" v="3592" actId="478"/>
          <ac:spMkLst>
            <pc:docMk/>
            <pc:sldMk cId="65493676" sldId="343"/>
            <ac:spMk id="14" creationId="{58B686AF-90FE-88CB-A5C5-3BA58873DBDA}"/>
          </ac:spMkLst>
        </pc:spChg>
        <pc:spChg chg="del mod">
          <ac:chgData name="Atzimba Avellaneda" userId="1979b173-f9c9-4a71-a9d3-8b9f7b7d9000" providerId="ADAL" clId="{1636CFC5-FCB4-3147-BCB8-460347B44438}" dt="2023-11-12T20:52:20.901" v="3591" actId="478"/>
          <ac:spMkLst>
            <pc:docMk/>
            <pc:sldMk cId="65493676" sldId="343"/>
            <ac:spMk id="16" creationId="{8D273730-39F6-6872-A443-A01492F948C3}"/>
          </ac:spMkLst>
        </pc:spChg>
        <pc:spChg chg="del">
          <ac:chgData name="Atzimba Avellaneda" userId="1979b173-f9c9-4a71-a9d3-8b9f7b7d9000" providerId="ADAL" clId="{1636CFC5-FCB4-3147-BCB8-460347B44438}" dt="2023-11-12T20:52:18.725" v="3589" actId="478"/>
          <ac:spMkLst>
            <pc:docMk/>
            <pc:sldMk cId="65493676" sldId="343"/>
            <ac:spMk id="18" creationId="{26DB331A-F0EE-161D-5DC5-F8915D3552D2}"/>
          </ac:spMkLst>
        </pc:spChg>
        <pc:spChg chg="del">
          <ac:chgData name="Atzimba Avellaneda" userId="1979b173-f9c9-4a71-a9d3-8b9f7b7d9000" providerId="ADAL" clId="{1636CFC5-FCB4-3147-BCB8-460347B44438}" dt="2023-11-12T20:52:18.725" v="3589" actId="478"/>
          <ac:spMkLst>
            <pc:docMk/>
            <pc:sldMk cId="65493676" sldId="343"/>
            <ac:spMk id="20" creationId="{49277CD7-C141-AB84-4D8A-1238A5493387}"/>
          </ac:spMkLst>
        </pc:spChg>
        <pc:spChg chg="del">
          <ac:chgData name="Atzimba Avellaneda" userId="1979b173-f9c9-4a71-a9d3-8b9f7b7d9000" providerId="ADAL" clId="{1636CFC5-FCB4-3147-BCB8-460347B44438}" dt="2023-11-12T20:52:18.725" v="3589" actId="478"/>
          <ac:spMkLst>
            <pc:docMk/>
            <pc:sldMk cId="65493676" sldId="343"/>
            <ac:spMk id="22" creationId="{67867F21-979A-5552-E551-858A35F19881}"/>
          </ac:spMkLst>
        </pc:spChg>
        <pc:graphicFrameChg chg="add del mod modGraphic">
          <ac:chgData name="Atzimba Avellaneda" userId="1979b173-f9c9-4a71-a9d3-8b9f7b7d9000" providerId="ADAL" clId="{1636CFC5-FCB4-3147-BCB8-460347B44438}" dt="2023-11-12T21:02:07.929" v="4348"/>
          <ac:graphicFrameMkLst>
            <pc:docMk/>
            <pc:sldMk cId="65493676" sldId="343"/>
            <ac:graphicFrameMk id="2" creationId="{5071072A-7C27-E86A-A493-F333BA0BA82E}"/>
          </ac:graphicFrameMkLst>
        </pc:graphicFrameChg>
      </pc:sldChg>
      <pc:sldChg chg="addSp delSp modSp new mod modClrScheme chgLayout">
        <pc:chgData name="Atzimba Avellaneda" userId="1979b173-f9c9-4a71-a9d3-8b9f7b7d9000" providerId="ADAL" clId="{1636CFC5-FCB4-3147-BCB8-460347B44438}" dt="2023-11-12T21:53:46.280" v="5656"/>
        <pc:sldMkLst>
          <pc:docMk/>
          <pc:sldMk cId="286518897" sldId="344"/>
        </pc:sldMkLst>
        <pc:spChg chg="del mod ord">
          <ac:chgData name="Atzimba Avellaneda" userId="1979b173-f9c9-4a71-a9d3-8b9f7b7d9000" providerId="ADAL" clId="{1636CFC5-FCB4-3147-BCB8-460347B44438}" dt="2023-11-12T21:53:24.516" v="5635" actId="700"/>
          <ac:spMkLst>
            <pc:docMk/>
            <pc:sldMk cId="286518897" sldId="344"/>
            <ac:spMk id="2" creationId="{EB880744-AB59-8441-35E7-A84AFCB53ECA}"/>
          </ac:spMkLst>
        </pc:spChg>
        <pc:spChg chg="del mod ord">
          <ac:chgData name="Atzimba Avellaneda" userId="1979b173-f9c9-4a71-a9d3-8b9f7b7d9000" providerId="ADAL" clId="{1636CFC5-FCB4-3147-BCB8-460347B44438}" dt="2023-11-12T21:53:46.280" v="5656"/>
          <ac:spMkLst>
            <pc:docMk/>
            <pc:sldMk cId="286518897" sldId="344"/>
            <ac:spMk id="3" creationId="{CBF7E85E-0C14-3840-3125-BC2B39DE5DDB}"/>
          </ac:spMkLst>
        </pc:spChg>
        <pc:spChg chg="mod ord">
          <ac:chgData name="Atzimba Avellaneda" userId="1979b173-f9c9-4a71-a9d3-8b9f7b7d9000" providerId="ADAL" clId="{1636CFC5-FCB4-3147-BCB8-460347B44438}" dt="2023-11-12T21:53:24.516" v="5635" actId="700"/>
          <ac:spMkLst>
            <pc:docMk/>
            <pc:sldMk cId="286518897" sldId="344"/>
            <ac:spMk id="4" creationId="{D1144E3C-7738-7884-ACB9-A098A89055D4}"/>
          </ac:spMkLst>
        </pc:spChg>
        <pc:spChg chg="del mod ord">
          <ac:chgData name="Atzimba Avellaneda" userId="1979b173-f9c9-4a71-a9d3-8b9f7b7d9000" providerId="ADAL" clId="{1636CFC5-FCB4-3147-BCB8-460347B44438}" dt="2023-11-12T21:53:24.516" v="5635" actId="700"/>
          <ac:spMkLst>
            <pc:docMk/>
            <pc:sldMk cId="286518897" sldId="344"/>
            <ac:spMk id="5" creationId="{957E9339-D181-7E56-C5C8-BBB3D6E5E946}"/>
          </ac:spMkLst>
        </pc:spChg>
        <pc:spChg chg="add mod ord">
          <ac:chgData name="Atzimba Avellaneda" userId="1979b173-f9c9-4a71-a9d3-8b9f7b7d9000" providerId="ADAL" clId="{1636CFC5-FCB4-3147-BCB8-460347B44438}" dt="2023-11-12T21:53:32.059" v="5645" actId="20577"/>
          <ac:spMkLst>
            <pc:docMk/>
            <pc:sldMk cId="286518897" sldId="344"/>
            <ac:spMk id="6" creationId="{3840A8F8-4B81-5639-3CC9-BF7157161055}"/>
          </ac:spMkLst>
        </pc:spChg>
        <pc:spChg chg="add mod ord">
          <ac:chgData name="Atzimba Avellaneda" userId="1979b173-f9c9-4a71-a9d3-8b9f7b7d9000" providerId="ADAL" clId="{1636CFC5-FCB4-3147-BCB8-460347B44438}" dt="2023-11-12T21:53:38.710" v="5655" actId="20577"/>
          <ac:spMkLst>
            <pc:docMk/>
            <pc:sldMk cId="286518897" sldId="344"/>
            <ac:spMk id="7" creationId="{3650E5FF-39EF-647B-B9A1-892586081B2A}"/>
          </ac:spMkLst>
        </pc:spChg>
        <pc:spChg chg="add mod">
          <ac:chgData name="Atzimba Avellaneda" userId="1979b173-f9c9-4a71-a9d3-8b9f7b7d9000" providerId="ADAL" clId="{1636CFC5-FCB4-3147-BCB8-460347B44438}" dt="2023-11-12T21:53:46.280" v="5656"/>
          <ac:spMkLst>
            <pc:docMk/>
            <pc:sldMk cId="286518897" sldId="344"/>
            <ac:spMk id="8" creationId="{097E0EFF-29C3-6977-B4D2-7DB98E801B02}"/>
          </ac:spMkLst>
        </pc:spChg>
      </pc:sldChg>
      <pc:sldMasterChg chg="modSldLayout">
        <pc:chgData name="Atzimba Avellaneda" userId="1979b173-f9c9-4a71-a9d3-8b9f7b7d9000" providerId="ADAL" clId="{1636CFC5-FCB4-3147-BCB8-460347B44438}" dt="2023-11-12T21:47:11.618" v="5508" actId="478"/>
        <pc:sldMasterMkLst>
          <pc:docMk/>
          <pc:sldMasterMk cId="3705740627" sldId="2147483648"/>
        </pc:sldMasterMkLst>
        <pc:sldLayoutChg chg="delSp mod">
          <pc:chgData name="Atzimba Avellaneda" userId="1979b173-f9c9-4a71-a9d3-8b9f7b7d9000" providerId="ADAL" clId="{1636CFC5-FCB4-3147-BCB8-460347B44438}" dt="2023-11-12T21:47:11.618" v="5508" actId="478"/>
          <pc:sldLayoutMkLst>
            <pc:docMk/>
            <pc:sldMasterMk cId="3705740627" sldId="2147483648"/>
            <pc:sldLayoutMk cId="3505634029" sldId="2147483650"/>
          </pc:sldLayoutMkLst>
          <pc:spChg chg="del">
            <ac:chgData name="Atzimba Avellaneda" userId="1979b173-f9c9-4a71-a9d3-8b9f7b7d9000" providerId="ADAL" clId="{1636CFC5-FCB4-3147-BCB8-460347B44438}" dt="2023-11-12T21:47:11.618" v="5508" actId="478"/>
            <ac:spMkLst>
              <pc:docMk/>
              <pc:sldMasterMk cId="3705740627" sldId="2147483648"/>
              <pc:sldLayoutMk cId="3505634029" sldId="2147483650"/>
              <ac:spMk id="11" creationId="{A5480945-B44D-7ABE-111F-0E5BCDF10353}"/>
            </ac:spMkLst>
          </pc:spChg>
        </pc:sldLayoutChg>
      </pc:sldMasterChg>
      <pc:sldMasterChg chg="modSldLayout">
        <pc:chgData name="Atzimba Avellaneda" userId="1979b173-f9c9-4a71-a9d3-8b9f7b7d9000" providerId="ADAL" clId="{1636CFC5-FCB4-3147-BCB8-460347B44438}" dt="2023-11-12T21:53:54.434" v="5657" actId="478"/>
        <pc:sldMasterMkLst>
          <pc:docMk/>
          <pc:sldMasterMk cId="1557120337" sldId="2147483665"/>
        </pc:sldMasterMkLst>
        <pc:sldLayoutChg chg="delSp modSp mod">
          <pc:chgData name="Atzimba Avellaneda" userId="1979b173-f9c9-4a71-a9d3-8b9f7b7d9000" providerId="ADAL" clId="{1636CFC5-FCB4-3147-BCB8-460347B44438}" dt="2023-11-12T21:47:04.298" v="5507" actId="478"/>
          <pc:sldLayoutMkLst>
            <pc:docMk/>
            <pc:sldMasterMk cId="1557120337" sldId="2147483665"/>
            <pc:sldLayoutMk cId="3744789329" sldId="2147483667"/>
          </pc:sldLayoutMkLst>
          <pc:spChg chg="del mod">
            <ac:chgData name="Atzimba Avellaneda" userId="1979b173-f9c9-4a71-a9d3-8b9f7b7d9000" providerId="ADAL" clId="{1636CFC5-FCB4-3147-BCB8-460347B44438}" dt="2023-11-12T21:47:04.298" v="5507" actId="478"/>
            <ac:spMkLst>
              <pc:docMk/>
              <pc:sldMasterMk cId="1557120337" sldId="2147483665"/>
              <pc:sldLayoutMk cId="3744789329" sldId="2147483667"/>
              <ac:spMk id="11" creationId="{A5480945-B44D-7ABE-111F-0E5BCDF10353}"/>
            </ac:spMkLst>
          </pc:spChg>
        </pc:sldLayoutChg>
        <pc:sldLayoutChg chg="delSp mod">
          <pc:chgData name="Atzimba Avellaneda" userId="1979b173-f9c9-4a71-a9d3-8b9f7b7d9000" providerId="ADAL" clId="{1636CFC5-FCB4-3147-BCB8-460347B44438}" dt="2023-11-12T21:53:54.434" v="5657" actId="478"/>
          <pc:sldLayoutMkLst>
            <pc:docMk/>
            <pc:sldMasterMk cId="1557120337" sldId="2147483665"/>
            <pc:sldLayoutMk cId="1923894339" sldId="2147483671"/>
          </pc:sldLayoutMkLst>
          <pc:spChg chg="del">
            <ac:chgData name="Atzimba Avellaneda" userId="1979b173-f9c9-4a71-a9d3-8b9f7b7d9000" providerId="ADAL" clId="{1636CFC5-FCB4-3147-BCB8-460347B44438}" dt="2023-11-12T21:53:54.434" v="5657" actId="478"/>
            <ac:spMkLst>
              <pc:docMk/>
              <pc:sldMasterMk cId="1557120337" sldId="2147483665"/>
              <pc:sldLayoutMk cId="1923894339" sldId="2147483671"/>
              <ac:spMk id="7" creationId="{5031B726-3AC9-1FE5-8F6E-D601254CCAE7}"/>
            </ac:spMkLst>
          </pc:spChg>
        </pc:sldLayoutChg>
      </pc:sldMasterChg>
      <pc:sldMasterChg chg="new del mod addSldLayout delSldLayout">
        <pc:chgData name="Atzimba Avellaneda" userId="1979b173-f9c9-4a71-a9d3-8b9f7b7d9000" providerId="ADAL" clId="{1636CFC5-FCB4-3147-BCB8-460347B44438}" dt="2023-11-12T21:46:37.953" v="5502" actId="6938"/>
        <pc:sldMasterMkLst>
          <pc:docMk/>
          <pc:sldMasterMk cId="1210109032" sldId="2147483680"/>
        </pc:sldMasterMkLst>
        <pc:sldLayoutChg chg="new del replId">
          <pc:chgData name="Atzimba Avellaneda" userId="1979b173-f9c9-4a71-a9d3-8b9f7b7d9000" providerId="ADAL" clId="{1636CFC5-FCB4-3147-BCB8-460347B44438}" dt="2023-11-12T21:46:37.953" v="5502" actId="6938"/>
          <pc:sldLayoutMkLst>
            <pc:docMk/>
            <pc:sldMasterMk cId="1210109032" sldId="2147483680"/>
            <pc:sldLayoutMk cId="1387705772" sldId="2147483681"/>
          </pc:sldLayoutMkLst>
        </pc:sldLayoutChg>
        <pc:sldLayoutChg chg="new del replId">
          <pc:chgData name="Atzimba Avellaneda" userId="1979b173-f9c9-4a71-a9d3-8b9f7b7d9000" providerId="ADAL" clId="{1636CFC5-FCB4-3147-BCB8-460347B44438}" dt="2023-11-12T21:46:37.953" v="5502" actId="6938"/>
          <pc:sldLayoutMkLst>
            <pc:docMk/>
            <pc:sldMasterMk cId="1210109032" sldId="2147483680"/>
            <pc:sldLayoutMk cId="2853249863" sldId="2147483682"/>
          </pc:sldLayoutMkLst>
        </pc:sldLayoutChg>
        <pc:sldLayoutChg chg="new del replId">
          <pc:chgData name="Atzimba Avellaneda" userId="1979b173-f9c9-4a71-a9d3-8b9f7b7d9000" providerId="ADAL" clId="{1636CFC5-FCB4-3147-BCB8-460347B44438}" dt="2023-11-12T21:46:37.953" v="5502" actId="6938"/>
          <pc:sldLayoutMkLst>
            <pc:docMk/>
            <pc:sldMasterMk cId="1210109032" sldId="2147483680"/>
            <pc:sldLayoutMk cId="1182105211" sldId="2147483683"/>
          </pc:sldLayoutMkLst>
        </pc:sldLayoutChg>
        <pc:sldLayoutChg chg="new del replId">
          <pc:chgData name="Atzimba Avellaneda" userId="1979b173-f9c9-4a71-a9d3-8b9f7b7d9000" providerId="ADAL" clId="{1636CFC5-FCB4-3147-BCB8-460347B44438}" dt="2023-11-12T21:46:37.953" v="5502" actId="6938"/>
          <pc:sldLayoutMkLst>
            <pc:docMk/>
            <pc:sldMasterMk cId="1210109032" sldId="2147483680"/>
            <pc:sldLayoutMk cId="3459854515" sldId="2147483684"/>
          </pc:sldLayoutMkLst>
        </pc:sldLayoutChg>
        <pc:sldLayoutChg chg="new del replId">
          <pc:chgData name="Atzimba Avellaneda" userId="1979b173-f9c9-4a71-a9d3-8b9f7b7d9000" providerId="ADAL" clId="{1636CFC5-FCB4-3147-BCB8-460347B44438}" dt="2023-11-12T21:46:37.953" v="5502" actId="6938"/>
          <pc:sldLayoutMkLst>
            <pc:docMk/>
            <pc:sldMasterMk cId="1210109032" sldId="2147483680"/>
            <pc:sldLayoutMk cId="1801471424" sldId="2147483685"/>
          </pc:sldLayoutMkLst>
        </pc:sldLayoutChg>
        <pc:sldLayoutChg chg="new del replId">
          <pc:chgData name="Atzimba Avellaneda" userId="1979b173-f9c9-4a71-a9d3-8b9f7b7d9000" providerId="ADAL" clId="{1636CFC5-FCB4-3147-BCB8-460347B44438}" dt="2023-11-12T21:46:37.953" v="5502" actId="6938"/>
          <pc:sldLayoutMkLst>
            <pc:docMk/>
            <pc:sldMasterMk cId="1210109032" sldId="2147483680"/>
            <pc:sldLayoutMk cId="244450795" sldId="2147483686"/>
          </pc:sldLayoutMkLst>
        </pc:sldLayoutChg>
        <pc:sldLayoutChg chg="new del replId">
          <pc:chgData name="Atzimba Avellaneda" userId="1979b173-f9c9-4a71-a9d3-8b9f7b7d9000" providerId="ADAL" clId="{1636CFC5-FCB4-3147-BCB8-460347B44438}" dt="2023-11-12T21:46:37.953" v="5502" actId="6938"/>
          <pc:sldLayoutMkLst>
            <pc:docMk/>
            <pc:sldMasterMk cId="1210109032" sldId="2147483680"/>
            <pc:sldLayoutMk cId="3341020047" sldId="2147483687"/>
          </pc:sldLayoutMkLst>
        </pc:sldLayoutChg>
        <pc:sldLayoutChg chg="new del replId">
          <pc:chgData name="Atzimba Avellaneda" userId="1979b173-f9c9-4a71-a9d3-8b9f7b7d9000" providerId="ADAL" clId="{1636CFC5-FCB4-3147-BCB8-460347B44438}" dt="2023-11-12T21:46:37.953" v="5502" actId="6938"/>
          <pc:sldLayoutMkLst>
            <pc:docMk/>
            <pc:sldMasterMk cId="1210109032" sldId="2147483680"/>
            <pc:sldLayoutMk cId="2058670449" sldId="2147483688"/>
          </pc:sldLayoutMkLst>
        </pc:sldLayoutChg>
        <pc:sldLayoutChg chg="new del replId">
          <pc:chgData name="Atzimba Avellaneda" userId="1979b173-f9c9-4a71-a9d3-8b9f7b7d9000" providerId="ADAL" clId="{1636CFC5-FCB4-3147-BCB8-460347B44438}" dt="2023-11-12T21:46:37.953" v="5502" actId="6938"/>
          <pc:sldLayoutMkLst>
            <pc:docMk/>
            <pc:sldMasterMk cId="1210109032" sldId="2147483680"/>
            <pc:sldLayoutMk cId="2636116532" sldId="2147483689"/>
          </pc:sldLayoutMkLst>
        </pc:sldLayoutChg>
        <pc:sldLayoutChg chg="new del replId">
          <pc:chgData name="Atzimba Avellaneda" userId="1979b173-f9c9-4a71-a9d3-8b9f7b7d9000" providerId="ADAL" clId="{1636CFC5-FCB4-3147-BCB8-460347B44438}" dt="2023-11-12T21:46:37.953" v="5502" actId="6938"/>
          <pc:sldLayoutMkLst>
            <pc:docMk/>
            <pc:sldMasterMk cId="1210109032" sldId="2147483680"/>
            <pc:sldLayoutMk cId="2409089264" sldId="2147483690"/>
          </pc:sldLayoutMkLst>
        </pc:sldLayoutChg>
        <pc:sldLayoutChg chg="new del replId">
          <pc:chgData name="Atzimba Avellaneda" userId="1979b173-f9c9-4a71-a9d3-8b9f7b7d9000" providerId="ADAL" clId="{1636CFC5-FCB4-3147-BCB8-460347B44438}" dt="2023-11-12T21:46:37.953" v="5502" actId="6938"/>
          <pc:sldLayoutMkLst>
            <pc:docMk/>
            <pc:sldMasterMk cId="1210109032" sldId="2147483680"/>
            <pc:sldLayoutMk cId="624783714" sldId="2147483691"/>
          </pc:sldLayoutMkLst>
        </pc:sldLayoutChg>
      </pc:sldMasterChg>
    </pc:docChg>
  </pc:docChgLst>
  <pc:docChgLst>
    <pc:chgData name="Nicholas Hux" userId="S::njh20b@fsu.edu::d2f2588f-17f4-4191-97e6-5e9f702f03b8" providerId="AD" clId="Web-{871E237C-D8E5-46EF-92E5-A5A3D538BC00}"/>
    <pc:docChg chg="addSld delSld modSld sldOrd modSection">
      <pc:chgData name="Nicholas Hux" userId="S::njh20b@fsu.edu::d2f2588f-17f4-4191-97e6-5e9f702f03b8" providerId="AD" clId="Web-{871E237C-D8E5-46EF-92E5-A5A3D538BC00}" dt="2023-11-12T20:27:07.154" v="2652"/>
      <pc:docMkLst>
        <pc:docMk/>
      </pc:docMkLst>
      <pc:sldChg chg="addSp delSp modSp new">
        <pc:chgData name="Nicholas Hux" userId="S::njh20b@fsu.edu::d2f2588f-17f4-4191-97e6-5e9f702f03b8" providerId="AD" clId="Web-{871E237C-D8E5-46EF-92E5-A5A3D538BC00}" dt="2023-11-12T19:57:33.585" v="236"/>
        <pc:sldMkLst>
          <pc:docMk/>
          <pc:sldMk cId="929425228" sldId="338"/>
        </pc:sldMkLst>
        <pc:spChg chg="del">
          <ac:chgData name="Nicholas Hux" userId="S::njh20b@fsu.edu::d2f2588f-17f4-4191-97e6-5e9f702f03b8" providerId="AD" clId="Web-{871E237C-D8E5-46EF-92E5-A5A3D538BC00}" dt="2023-11-12T19:33:26.663" v="1"/>
          <ac:spMkLst>
            <pc:docMk/>
            <pc:sldMk cId="929425228" sldId="338"/>
            <ac:spMk id="2" creationId="{F8A4E1A5-AEB0-4AC8-6F00-8616403ED3B5}"/>
          </ac:spMkLst>
        </pc:spChg>
        <pc:spChg chg="mod">
          <ac:chgData name="Nicholas Hux" userId="S::njh20b@fsu.edu::d2f2588f-17f4-4191-97e6-5e9f702f03b8" providerId="AD" clId="Web-{871E237C-D8E5-46EF-92E5-A5A3D538BC00}" dt="2023-11-12T19:33:36.835" v="14" actId="20577"/>
          <ac:spMkLst>
            <pc:docMk/>
            <pc:sldMk cId="929425228" sldId="338"/>
            <ac:spMk id="5" creationId="{6993998A-CEFC-92BF-5E4D-D0519251B0D0}"/>
          </ac:spMkLst>
        </pc:spChg>
        <pc:spChg chg="add del mod">
          <ac:chgData name="Nicholas Hux" userId="S::njh20b@fsu.edu::d2f2588f-17f4-4191-97e6-5e9f702f03b8" providerId="AD" clId="Web-{871E237C-D8E5-46EF-92E5-A5A3D538BC00}" dt="2023-11-12T19:57:26.131" v="221"/>
          <ac:spMkLst>
            <pc:docMk/>
            <pc:sldMk cId="929425228" sldId="338"/>
            <ac:spMk id="8" creationId="{3022684A-4C81-EDFD-3843-024203D54D94}"/>
          </ac:spMkLst>
        </pc:spChg>
        <pc:spChg chg="add">
          <ac:chgData name="Nicholas Hux" userId="S::njh20b@fsu.edu::d2f2588f-17f4-4191-97e6-5e9f702f03b8" providerId="AD" clId="Web-{871E237C-D8E5-46EF-92E5-A5A3D538BC00}" dt="2023-11-12T19:57:33.428" v="222"/>
          <ac:spMkLst>
            <pc:docMk/>
            <pc:sldMk cId="929425228" sldId="338"/>
            <ac:spMk id="10" creationId="{96BA60B2-FFF9-321D-D265-CA7BA8F4F37C}"/>
          </ac:spMkLst>
        </pc:spChg>
        <pc:spChg chg="add">
          <ac:chgData name="Nicholas Hux" userId="S::njh20b@fsu.edu::d2f2588f-17f4-4191-97e6-5e9f702f03b8" providerId="AD" clId="Web-{871E237C-D8E5-46EF-92E5-A5A3D538BC00}" dt="2023-11-12T19:57:33.444" v="223"/>
          <ac:spMkLst>
            <pc:docMk/>
            <pc:sldMk cId="929425228" sldId="338"/>
            <ac:spMk id="12" creationId="{684D3BDE-1006-6569-B9D6-5E6F30406A57}"/>
          </ac:spMkLst>
        </pc:spChg>
        <pc:spChg chg="add">
          <ac:chgData name="Nicholas Hux" userId="S::njh20b@fsu.edu::d2f2588f-17f4-4191-97e6-5e9f702f03b8" providerId="AD" clId="Web-{871E237C-D8E5-46EF-92E5-A5A3D538BC00}" dt="2023-11-12T19:57:33.444" v="224"/>
          <ac:spMkLst>
            <pc:docMk/>
            <pc:sldMk cId="929425228" sldId="338"/>
            <ac:spMk id="14" creationId="{A3B1BA4B-973C-E1B8-7CE8-1B6B14FD7AF4}"/>
          </ac:spMkLst>
        </pc:spChg>
        <pc:spChg chg="add">
          <ac:chgData name="Nicholas Hux" userId="S::njh20b@fsu.edu::d2f2588f-17f4-4191-97e6-5e9f702f03b8" providerId="AD" clId="Web-{871E237C-D8E5-46EF-92E5-A5A3D538BC00}" dt="2023-11-12T19:57:33.460" v="225"/>
          <ac:spMkLst>
            <pc:docMk/>
            <pc:sldMk cId="929425228" sldId="338"/>
            <ac:spMk id="16" creationId="{485524B6-8AFD-9D20-B515-CACAE5F67E6C}"/>
          </ac:spMkLst>
        </pc:spChg>
        <pc:spChg chg="add">
          <ac:chgData name="Nicholas Hux" userId="S::njh20b@fsu.edu::d2f2588f-17f4-4191-97e6-5e9f702f03b8" providerId="AD" clId="Web-{871E237C-D8E5-46EF-92E5-A5A3D538BC00}" dt="2023-11-12T19:57:33.475" v="226"/>
          <ac:spMkLst>
            <pc:docMk/>
            <pc:sldMk cId="929425228" sldId="338"/>
            <ac:spMk id="18" creationId="{81493724-0E61-74D3-9260-4BF7711052A0}"/>
          </ac:spMkLst>
        </pc:spChg>
        <pc:spChg chg="add">
          <ac:chgData name="Nicholas Hux" userId="S::njh20b@fsu.edu::d2f2588f-17f4-4191-97e6-5e9f702f03b8" providerId="AD" clId="Web-{871E237C-D8E5-46EF-92E5-A5A3D538BC00}" dt="2023-11-12T19:57:33.475" v="227"/>
          <ac:spMkLst>
            <pc:docMk/>
            <pc:sldMk cId="929425228" sldId="338"/>
            <ac:spMk id="20" creationId="{351DFE21-985D-EEB3-51D3-2F856AB6CFCE}"/>
          </ac:spMkLst>
        </pc:spChg>
        <pc:spChg chg="add">
          <ac:chgData name="Nicholas Hux" userId="S::njh20b@fsu.edu::d2f2588f-17f4-4191-97e6-5e9f702f03b8" providerId="AD" clId="Web-{871E237C-D8E5-46EF-92E5-A5A3D538BC00}" dt="2023-11-12T19:57:33.491" v="228"/>
          <ac:spMkLst>
            <pc:docMk/>
            <pc:sldMk cId="929425228" sldId="338"/>
            <ac:spMk id="22" creationId="{78F2DCCC-10B2-672E-E1A3-A5FF8A8F201A}"/>
          </ac:spMkLst>
        </pc:spChg>
        <pc:spChg chg="add">
          <ac:chgData name="Nicholas Hux" userId="S::njh20b@fsu.edu::d2f2588f-17f4-4191-97e6-5e9f702f03b8" providerId="AD" clId="Web-{871E237C-D8E5-46EF-92E5-A5A3D538BC00}" dt="2023-11-12T19:57:33.506" v="229"/>
          <ac:spMkLst>
            <pc:docMk/>
            <pc:sldMk cId="929425228" sldId="338"/>
            <ac:spMk id="24" creationId="{28325655-FBA1-5DF8-756A-8BA3E8F1CECF}"/>
          </ac:spMkLst>
        </pc:spChg>
        <pc:spChg chg="add">
          <ac:chgData name="Nicholas Hux" userId="S::njh20b@fsu.edu::d2f2588f-17f4-4191-97e6-5e9f702f03b8" providerId="AD" clId="Web-{871E237C-D8E5-46EF-92E5-A5A3D538BC00}" dt="2023-11-12T19:57:33.506" v="230"/>
          <ac:spMkLst>
            <pc:docMk/>
            <pc:sldMk cId="929425228" sldId="338"/>
            <ac:spMk id="26" creationId="{227010B8-26E5-0C60-4960-3022B565E99C}"/>
          </ac:spMkLst>
        </pc:spChg>
        <pc:spChg chg="add">
          <ac:chgData name="Nicholas Hux" userId="S::njh20b@fsu.edu::d2f2588f-17f4-4191-97e6-5e9f702f03b8" providerId="AD" clId="Web-{871E237C-D8E5-46EF-92E5-A5A3D538BC00}" dt="2023-11-12T19:57:33.522" v="231"/>
          <ac:spMkLst>
            <pc:docMk/>
            <pc:sldMk cId="929425228" sldId="338"/>
            <ac:spMk id="28" creationId="{F31D043B-84F3-2215-D1BD-73CE4B1C47C0}"/>
          </ac:spMkLst>
        </pc:spChg>
        <pc:picChg chg="add del mod ord">
          <ac:chgData name="Nicholas Hux" userId="S::njh20b@fsu.edu::d2f2588f-17f4-4191-97e6-5e9f702f03b8" providerId="AD" clId="Web-{871E237C-D8E5-46EF-92E5-A5A3D538BC00}" dt="2023-11-12T19:57:20.287" v="220"/>
          <ac:picMkLst>
            <pc:docMk/>
            <pc:sldMk cId="929425228" sldId="338"/>
            <ac:picMk id="6" creationId="{FD1D287D-969B-9859-AF45-645691447626}"/>
          </ac:picMkLst>
        </pc:picChg>
        <pc:picChg chg="add">
          <ac:chgData name="Nicholas Hux" userId="S::njh20b@fsu.edu::d2f2588f-17f4-4191-97e6-5e9f702f03b8" providerId="AD" clId="Web-{871E237C-D8E5-46EF-92E5-A5A3D538BC00}" dt="2023-11-12T19:57:33.538" v="232"/>
          <ac:picMkLst>
            <pc:docMk/>
            <pc:sldMk cId="929425228" sldId="338"/>
            <ac:picMk id="30" creationId="{817ECFE0-A9C0-6F26-63F1-7DF7E8405DF1}"/>
          </ac:picMkLst>
        </pc:picChg>
        <pc:picChg chg="add">
          <ac:chgData name="Nicholas Hux" userId="S::njh20b@fsu.edu::d2f2588f-17f4-4191-97e6-5e9f702f03b8" providerId="AD" clId="Web-{871E237C-D8E5-46EF-92E5-A5A3D538BC00}" dt="2023-11-12T19:57:33.553" v="233"/>
          <ac:picMkLst>
            <pc:docMk/>
            <pc:sldMk cId="929425228" sldId="338"/>
            <ac:picMk id="32" creationId="{AF39804F-B642-10D8-11D5-2047AC2F4188}"/>
          </ac:picMkLst>
        </pc:picChg>
        <pc:picChg chg="add">
          <ac:chgData name="Nicholas Hux" userId="S::njh20b@fsu.edu::d2f2588f-17f4-4191-97e6-5e9f702f03b8" providerId="AD" clId="Web-{871E237C-D8E5-46EF-92E5-A5A3D538BC00}" dt="2023-11-12T19:57:33.553" v="234"/>
          <ac:picMkLst>
            <pc:docMk/>
            <pc:sldMk cId="929425228" sldId="338"/>
            <ac:picMk id="34" creationId="{E7273CE3-033D-9F4D-D28A-AC733A1BE716}"/>
          </ac:picMkLst>
        </pc:picChg>
        <pc:picChg chg="add">
          <ac:chgData name="Nicholas Hux" userId="S::njh20b@fsu.edu::d2f2588f-17f4-4191-97e6-5e9f702f03b8" providerId="AD" clId="Web-{871E237C-D8E5-46EF-92E5-A5A3D538BC00}" dt="2023-11-12T19:57:33.569" v="235"/>
          <ac:picMkLst>
            <pc:docMk/>
            <pc:sldMk cId="929425228" sldId="338"/>
            <ac:picMk id="36" creationId="{AA220BD8-D704-7231-77BF-3F78A6D9D127}"/>
          </ac:picMkLst>
        </pc:picChg>
        <pc:picChg chg="add">
          <ac:chgData name="Nicholas Hux" userId="S::njh20b@fsu.edu::d2f2588f-17f4-4191-97e6-5e9f702f03b8" providerId="AD" clId="Web-{871E237C-D8E5-46EF-92E5-A5A3D538BC00}" dt="2023-11-12T19:57:33.585" v="236"/>
          <ac:picMkLst>
            <pc:docMk/>
            <pc:sldMk cId="929425228" sldId="338"/>
            <ac:picMk id="38" creationId="{84C1E614-0CC7-0C00-6430-259B07C51A03}"/>
          </ac:picMkLst>
        </pc:picChg>
      </pc:sldChg>
      <pc:sldChg chg="addSp delSp modSp new">
        <pc:chgData name="Nicholas Hux" userId="S::njh20b@fsu.edu::d2f2588f-17f4-4191-97e6-5e9f702f03b8" providerId="AD" clId="Web-{871E237C-D8E5-46EF-92E5-A5A3D538BC00}" dt="2023-11-12T20:27:07.154" v="2652"/>
        <pc:sldMkLst>
          <pc:docMk/>
          <pc:sldMk cId="3282926252" sldId="339"/>
        </pc:sldMkLst>
        <pc:spChg chg="del">
          <ac:chgData name="Nicholas Hux" userId="S::njh20b@fsu.edu::d2f2588f-17f4-4191-97e6-5e9f702f03b8" providerId="AD" clId="Web-{871E237C-D8E5-46EF-92E5-A5A3D538BC00}" dt="2023-11-12T19:34:26.555" v="30"/>
          <ac:spMkLst>
            <pc:docMk/>
            <pc:sldMk cId="3282926252" sldId="339"/>
            <ac:spMk id="2" creationId="{25EC50DD-6520-76FF-3A84-A4496748D60D}"/>
          </ac:spMkLst>
        </pc:spChg>
        <pc:spChg chg="mod">
          <ac:chgData name="Nicholas Hux" userId="S::njh20b@fsu.edu::d2f2588f-17f4-4191-97e6-5e9f702f03b8" providerId="AD" clId="Web-{871E237C-D8E5-46EF-92E5-A5A3D538BC00}" dt="2023-11-12T19:34:22.164" v="29" actId="20577"/>
          <ac:spMkLst>
            <pc:docMk/>
            <pc:sldMk cId="3282926252" sldId="339"/>
            <ac:spMk id="5" creationId="{D776184F-446A-D58D-95A1-32A87D5C4305}"/>
          </ac:spMkLst>
        </pc:spChg>
        <pc:spChg chg="add del mod">
          <ac:chgData name="Nicholas Hux" userId="S::njh20b@fsu.edu::d2f2588f-17f4-4191-97e6-5e9f702f03b8" providerId="AD" clId="Web-{871E237C-D8E5-46EF-92E5-A5A3D538BC00}" dt="2023-11-12T19:51:50.218" v="121"/>
          <ac:spMkLst>
            <pc:docMk/>
            <pc:sldMk cId="3282926252" sldId="339"/>
            <ac:spMk id="10" creationId="{AC114512-7536-AA89-98A4-4D2FB856E24B}"/>
          </ac:spMkLst>
        </pc:spChg>
        <pc:spChg chg="add del">
          <ac:chgData name="Nicholas Hux" userId="S::njh20b@fsu.edu::d2f2588f-17f4-4191-97e6-5e9f702f03b8" providerId="AD" clId="Web-{871E237C-D8E5-46EF-92E5-A5A3D538BC00}" dt="2023-11-12T19:52:06.265" v="143"/>
          <ac:spMkLst>
            <pc:docMk/>
            <pc:sldMk cId="3282926252" sldId="339"/>
            <ac:spMk id="12" creationId="{7BF7B35D-0A58-F3EC-5801-AA5761167372}"/>
          </ac:spMkLst>
        </pc:spChg>
        <pc:spChg chg="add del">
          <ac:chgData name="Nicholas Hux" userId="S::njh20b@fsu.edu::d2f2588f-17f4-4191-97e6-5e9f702f03b8" providerId="AD" clId="Web-{871E237C-D8E5-46EF-92E5-A5A3D538BC00}" dt="2023-11-12T19:52:06.265" v="142"/>
          <ac:spMkLst>
            <pc:docMk/>
            <pc:sldMk cId="3282926252" sldId="339"/>
            <ac:spMk id="14" creationId="{32B05AB8-F2B5-C6A2-0A49-D18F9E351D7D}"/>
          </ac:spMkLst>
        </pc:spChg>
        <pc:spChg chg="add del">
          <ac:chgData name="Nicholas Hux" userId="S::njh20b@fsu.edu::d2f2588f-17f4-4191-97e6-5e9f702f03b8" providerId="AD" clId="Web-{871E237C-D8E5-46EF-92E5-A5A3D538BC00}" dt="2023-11-12T19:52:06.265" v="141"/>
          <ac:spMkLst>
            <pc:docMk/>
            <pc:sldMk cId="3282926252" sldId="339"/>
            <ac:spMk id="16" creationId="{5D647BCF-5C24-EFC4-FE45-AEA9CD14CE38}"/>
          </ac:spMkLst>
        </pc:spChg>
        <pc:spChg chg="add del">
          <ac:chgData name="Nicholas Hux" userId="S::njh20b@fsu.edu::d2f2588f-17f4-4191-97e6-5e9f702f03b8" providerId="AD" clId="Web-{871E237C-D8E5-46EF-92E5-A5A3D538BC00}" dt="2023-11-12T19:52:06.265" v="137"/>
          <ac:spMkLst>
            <pc:docMk/>
            <pc:sldMk cId="3282926252" sldId="339"/>
            <ac:spMk id="24" creationId="{E8D32952-F886-ED3F-F48F-ACE99AE87904}"/>
          </ac:spMkLst>
        </pc:spChg>
        <pc:spChg chg="add del">
          <ac:chgData name="Nicholas Hux" userId="S::njh20b@fsu.edu::d2f2588f-17f4-4191-97e6-5e9f702f03b8" providerId="AD" clId="Web-{871E237C-D8E5-46EF-92E5-A5A3D538BC00}" dt="2023-11-12T19:52:06.265" v="136"/>
          <ac:spMkLst>
            <pc:docMk/>
            <pc:sldMk cId="3282926252" sldId="339"/>
            <ac:spMk id="26" creationId="{11A2D34D-1979-8803-DB17-C02E628E8922}"/>
          </ac:spMkLst>
        </pc:spChg>
        <pc:spChg chg="add del">
          <ac:chgData name="Nicholas Hux" userId="S::njh20b@fsu.edu::d2f2588f-17f4-4191-97e6-5e9f702f03b8" providerId="AD" clId="Web-{871E237C-D8E5-46EF-92E5-A5A3D538BC00}" dt="2023-11-12T19:52:06.265" v="135"/>
          <ac:spMkLst>
            <pc:docMk/>
            <pc:sldMk cId="3282926252" sldId="339"/>
            <ac:spMk id="28" creationId="{C6A0BD2A-07D4-92F4-2463-F69A38160694}"/>
          </ac:spMkLst>
        </pc:spChg>
        <pc:spChg chg="add del">
          <ac:chgData name="Nicholas Hux" userId="S::njh20b@fsu.edu::d2f2588f-17f4-4191-97e6-5e9f702f03b8" providerId="AD" clId="Web-{871E237C-D8E5-46EF-92E5-A5A3D538BC00}" dt="2023-11-12T19:52:06.265" v="134"/>
          <ac:spMkLst>
            <pc:docMk/>
            <pc:sldMk cId="3282926252" sldId="339"/>
            <ac:spMk id="30" creationId="{AB11AE67-2246-0A77-7B27-077AA576FFDB}"/>
          </ac:spMkLst>
        </pc:spChg>
        <pc:spChg chg="add mod">
          <ac:chgData name="Nicholas Hux" userId="S::njh20b@fsu.edu::d2f2588f-17f4-4191-97e6-5e9f702f03b8" providerId="AD" clId="Web-{871E237C-D8E5-46EF-92E5-A5A3D538BC00}" dt="2023-11-12T20:27:07.154" v="2652"/>
          <ac:spMkLst>
            <pc:docMk/>
            <pc:sldMk cId="3282926252" sldId="339"/>
            <ac:spMk id="34" creationId="{3C81C4DC-5D11-2961-6FC6-C969BA19239D}"/>
          </ac:spMkLst>
        </pc:spChg>
        <pc:spChg chg="add mod">
          <ac:chgData name="Nicholas Hux" userId="S::njh20b@fsu.edu::d2f2588f-17f4-4191-97e6-5e9f702f03b8" providerId="AD" clId="Web-{871E237C-D8E5-46EF-92E5-A5A3D538BC00}" dt="2023-11-12T19:52:28.250" v="157" actId="14100"/>
          <ac:spMkLst>
            <pc:docMk/>
            <pc:sldMk cId="3282926252" sldId="339"/>
            <ac:spMk id="36" creationId="{43B3B445-BFC6-7C79-C86B-82E9A059CA70}"/>
          </ac:spMkLst>
        </pc:spChg>
        <pc:spChg chg="add mod">
          <ac:chgData name="Nicholas Hux" userId="S::njh20b@fsu.edu::d2f2588f-17f4-4191-97e6-5e9f702f03b8" providerId="AD" clId="Web-{871E237C-D8E5-46EF-92E5-A5A3D538BC00}" dt="2023-11-12T19:52:28.250" v="158" actId="14100"/>
          <ac:spMkLst>
            <pc:docMk/>
            <pc:sldMk cId="3282926252" sldId="339"/>
            <ac:spMk id="38" creationId="{4B531731-F221-4C3C-CCC5-C6293A4B8C59}"/>
          </ac:spMkLst>
        </pc:spChg>
        <pc:spChg chg="add mod">
          <ac:chgData name="Nicholas Hux" userId="S::njh20b@fsu.edu::d2f2588f-17f4-4191-97e6-5e9f702f03b8" providerId="AD" clId="Web-{871E237C-D8E5-46EF-92E5-A5A3D538BC00}" dt="2023-11-12T19:58:41.133" v="239" actId="14100"/>
          <ac:spMkLst>
            <pc:docMk/>
            <pc:sldMk cId="3282926252" sldId="339"/>
            <ac:spMk id="40" creationId="{6D2BD939-6E31-B0C2-BEEB-2C5CBAAC039B}"/>
          </ac:spMkLst>
        </pc:spChg>
        <pc:spChg chg="add mod">
          <ac:chgData name="Nicholas Hux" userId="S::njh20b@fsu.edu::d2f2588f-17f4-4191-97e6-5e9f702f03b8" providerId="AD" clId="Web-{871E237C-D8E5-46EF-92E5-A5A3D538BC00}" dt="2023-11-12T19:52:28.297" v="163" actId="14100"/>
          <ac:spMkLst>
            <pc:docMk/>
            <pc:sldMk cId="3282926252" sldId="339"/>
            <ac:spMk id="48" creationId="{DDB642A2-B005-D86D-A2D2-8232A1306265}"/>
          </ac:spMkLst>
        </pc:spChg>
        <pc:spChg chg="add mod">
          <ac:chgData name="Nicholas Hux" userId="S::njh20b@fsu.edu::d2f2588f-17f4-4191-97e6-5e9f702f03b8" providerId="AD" clId="Web-{871E237C-D8E5-46EF-92E5-A5A3D538BC00}" dt="2023-11-12T19:52:28.297" v="164" actId="14100"/>
          <ac:spMkLst>
            <pc:docMk/>
            <pc:sldMk cId="3282926252" sldId="339"/>
            <ac:spMk id="50" creationId="{F7890BC0-E57F-F86E-3BF6-68E478643110}"/>
          </ac:spMkLst>
        </pc:spChg>
        <pc:spChg chg="add mod">
          <ac:chgData name="Nicholas Hux" userId="S::njh20b@fsu.edu::d2f2588f-17f4-4191-97e6-5e9f702f03b8" providerId="AD" clId="Web-{871E237C-D8E5-46EF-92E5-A5A3D538BC00}" dt="2023-11-12T19:52:28.297" v="165" actId="14100"/>
          <ac:spMkLst>
            <pc:docMk/>
            <pc:sldMk cId="3282926252" sldId="339"/>
            <ac:spMk id="52" creationId="{6ADCC344-7707-33F4-2F45-651F24B72991}"/>
          </ac:spMkLst>
        </pc:spChg>
        <pc:spChg chg="add mod">
          <ac:chgData name="Nicholas Hux" userId="S::njh20b@fsu.edu::d2f2588f-17f4-4191-97e6-5e9f702f03b8" providerId="AD" clId="Web-{871E237C-D8E5-46EF-92E5-A5A3D538BC00}" dt="2023-11-12T19:52:28.312" v="166" actId="14100"/>
          <ac:spMkLst>
            <pc:docMk/>
            <pc:sldMk cId="3282926252" sldId="339"/>
            <ac:spMk id="54" creationId="{096C2C71-9430-AAAC-7247-853509BEB04A}"/>
          </ac:spMkLst>
        </pc:spChg>
        <pc:picChg chg="add del mod ord">
          <ac:chgData name="Nicholas Hux" userId="S::njh20b@fsu.edu::d2f2588f-17f4-4191-97e6-5e9f702f03b8" providerId="AD" clId="Web-{871E237C-D8E5-46EF-92E5-A5A3D538BC00}" dt="2023-11-12T19:51:30.280" v="120"/>
          <ac:picMkLst>
            <pc:docMk/>
            <pc:sldMk cId="3282926252" sldId="339"/>
            <ac:picMk id="6" creationId="{E724ABE8-46E1-8BD2-6B97-7EFD120D66CB}"/>
          </ac:picMkLst>
        </pc:picChg>
        <pc:picChg chg="add del mod">
          <ac:chgData name="Nicholas Hux" userId="S::njh20b@fsu.edu::d2f2588f-17f4-4191-97e6-5e9f702f03b8" providerId="AD" clId="Web-{871E237C-D8E5-46EF-92E5-A5A3D538BC00}" dt="2023-11-12T19:50:19.903" v="112"/>
          <ac:picMkLst>
            <pc:docMk/>
            <pc:sldMk cId="3282926252" sldId="339"/>
            <ac:picMk id="7" creationId="{E227212C-ED92-0105-6644-8273B00A6E22}"/>
          </ac:picMkLst>
        </pc:picChg>
        <pc:picChg chg="add del mod modCrop">
          <ac:chgData name="Nicholas Hux" userId="S::njh20b@fsu.edu::d2f2588f-17f4-4191-97e6-5e9f702f03b8" providerId="AD" clId="Web-{871E237C-D8E5-46EF-92E5-A5A3D538BC00}" dt="2023-11-12T19:51:27.358" v="119"/>
          <ac:picMkLst>
            <pc:docMk/>
            <pc:sldMk cId="3282926252" sldId="339"/>
            <ac:picMk id="8" creationId="{99DF2AC1-9099-6FBB-7240-537EAAC8D405}"/>
          </ac:picMkLst>
        </pc:picChg>
        <pc:picChg chg="add del">
          <ac:chgData name="Nicholas Hux" userId="S::njh20b@fsu.edu::d2f2588f-17f4-4191-97e6-5e9f702f03b8" providerId="AD" clId="Web-{871E237C-D8E5-46EF-92E5-A5A3D538BC00}" dt="2023-11-12T19:52:06.265" v="140"/>
          <ac:picMkLst>
            <pc:docMk/>
            <pc:sldMk cId="3282926252" sldId="339"/>
            <ac:picMk id="18" creationId="{D6E11FFC-5325-A5EB-CAD2-ECCAFCD53AD6}"/>
          </ac:picMkLst>
        </pc:picChg>
        <pc:picChg chg="add del">
          <ac:chgData name="Nicholas Hux" userId="S::njh20b@fsu.edu::d2f2588f-17f4-4191-97e6-5e9f702f03b8" providerId="AD" clId="Web-{871E237C-D8E5-46EF-92E5-A5A3D538BC00}" dt="2023-11-12T19:52:06.265" v="139"/>
          <ac:picMkLst>
            <pc:docMk/>
            <pc:sldMk cId="3282926252" sldId="339"/>
            <ac:picMk id="20" creationId="{C57FFABE-017A-55B1-E38B-3A4D88704407}"/>
          </ac:picMkLst>
        </pc:picChg>
        <pc:picChg chg="add del">
          <ac:chgData name="Nicholas Hux" userId="S::njh20b@fsu.edu::d2f2588f-17f4-4191-97e6-5e9f702f03b8" providerId="AD" clId="Web-{871E237C-D8E5-46EF-92E5-A5A3D538BC00}" dt="2023-11-12T19:52:06.265" v="138"/>
          <ac:picMkLst>
            <pc:docMk/>
            <pc:sldMk cId="3282926252" sldId="339"/>
            <ac:picMk id="22" creationId="{C774AB53-ED13-187E-DBF4-74B33F8CA6C8}"/>
          </ac:picMkLst>
        </pc:picChg>
        <pc:picChg chg="add del">
          <ac:chgData name="Nicholas Hux" userId="S::njh20b@fsu.edu::d2f2588f-17f4-4191-97e6-5e9f702f03b8" providerId="AD" clId="Web-{871E237C-D8E5-46EF-92E5-A5A3D538BC00}" dt="2023-11-12T19:52:06.265" v="133"/>
          <ac:picMkLst>
            <pc:docMk/>
            <pc:sldMk cId="3282926252" sldId="339"/>
            <ac:picMk id="32" creationId="{041BCA5C-E763-5F94-99A2-360918913F3C}"/>
          </ac:picMkLst>
        </pc:picChg>
        <pc:picChg chg="add mod">
          <ac:chgData name="Nicholas Hux" userId="S::njh20b@fsu.edu::d2f2588f-17f4-4191-97e6-5e9f702f03b8" providerId="AD" clId="Web-{871E237C-D8E5-46EF-92E5-A5A3D538BC00}" dt="2023-11-12T19:52:28.266" v="160" actId="14100"/>
          <ac:picMkLst>
            <pc:docMk/>
            <pc:sldMk cId="3282926252" sldId="339"/>
            <ac:picMk id="42" creationId="{2B5FDB8D-7455-67A1-2468-6A3C8A9BDA2E}"/>
          </ac:picMkLst>
        </pc:picChg>
        <pc:picChg chg="add mod">
          <ac:chgData name="Nicholas Hux" userId="S::njh20b@fsu.edu::d2f2588f-17f4-4191-97e6-5e9f702f03b8" providerId="AD" clId="Web-{871E237C-D8E5-46EF-92E5-A5A3D538BC00}" dt="2023-11-12T19:52:28.281" v="161" actId="14100"/>
          <ac:picMkLst>
            <pc:docMk/>
            <pc:sldMk cId="3282926252" sldId="339"/>
            <ac:picMk id="44" creationId="{C80709B4-62B2-67B5-984E-FE3BDF05F669}"/>
          </ac:picMkLst>
        </pc:picChg>
        <pc:picChg chg="add mod">
          <ac:chgData name="Nicholas Hux" userId="S::njh20b@fsu.edu::d2f2588f-17f4-4191-97e6-5e9f702f03b8" providerId="AD" clId="Web-{871E237C-D8E5-46EF-92E5-A5A3D538BC00}" dt="2023-11-12T19:52:28.281" v="162" actId="14100"/>
          <ac:picMkLst>
            <pc:docMk/>
            <pc:sldMk cId="3282926252" sldId="339"/>
            <ac:picMk id="46" creationId="{5A2079ED-53C2-3004-0245-E37050FE0CF3}"/>
          </ac:picMkLst>
        </pc:picChg>
        <pc:picChg chg="add mod">
          <ac:chgData name="Nicholas Hux" userId="S::njh20b@fsu.edu::d2f2588f-17f4-4191-97e6-5e9f702f03b8" providerId="AD" clId="Web-{871E237C-D8E5-46EF-92E5-A5A3D538BC00}" dt="2023-11-12T19:52:28.312" v="167" actId="14100"/>
          <ac:picMkLst>
            <pc:docMk/>
            <pc:sldMk cId="3282926252" sldId="339"/>
            <ac:picMk id="56" creationId="{C5BDD8EC-C41B-B599-4C7C-63472E8B60C4}"/>
          </ac:picMkLst>
        </pc:picChg>
      </pc:sldChg>
      <pc:sldChg chg="addSp delSp modSp new ord">
        <pc:chgData name="Nicholas Hux" userId="S::njh20b@fsu.edu::d2f2588f-17f4-4191-97e6-5e9f702f03b8" providerId="AD" clId="Web-{871E237C-D8E5-46EF-92E5-A5A3D538BC00}" dt="2023-11-12T20:13:49.262" v="1772" actId="1076"/>
        <pc:sldMkLst>
          <pc:docMk/>
          <pc:sldMk cId="1699846065" sldId="340"/>
        </pc:sldMkLst>
        <pc:spChg chg="del">
          <ac:chgData name="Nicholas Hux" userId="S::njh20b@fsu.edu::d2f2588f-17f4-4191-97e6-5e9f702f03b8" providerId="AD" clId="Web-{871E237C-D8E5-46EF-92E5-A5A3D538BC00}" dt="2023-11-12T19:35:28.181" v="51"/>
          <ac:spMkLst>
            <pc:docMk/>
            <pc:sldMk cId="1699846065" sldId="340"/>
            <ac:spMk id="2" creationId="{D15836F3-84D9-A3CE-4ED4-1FB1EAED460A}"/>
          </ac:spMkLst>
        </pc:spChg>
        <pc:spChg chg="mod">
          <ac:chgData name="Nicholas Hux" userId="S::njh20b@fsu.edu::d2f2588f-17f4-4191-97e6-5e9f702f03b8" providerId="AD" clId="Web-{871E237C-D8E5-46EF-92E5-A5A3D538BC00}" dt="2023-11-12T20:03:18.733" v="366" actId="1076"/>
          <ac:spMkLst>
            <pc:docMk/>
            <pc:sldMk cId="1699846065" sldId="340"/>
            <ac:spMk id="5" creationId="{4C6A1D1C-6E77-080E-54FE-6B40BA9C11F7}"/>
          </ac:spMkLst>
        </pc:spChg>
        <pc:spChg chg="add del mod">
          <ac:chgData name="Nicholas Hux" userId="S::njh20b@fsu.edu::d2f2588f-17f4-4191-97e6-5e9f702f03b8" providerId="AD" clId="Web-{871E237C-D8E5-46EF-92E5-A5A3D538BC00}" dt="2023-11-12T19:37:52.872" v="58"/>
          <ac:spMkLst>
            <pc:docMk/>
            <pc:sldMk cId="1699846065" sldId="340"/>
            <ac:spMk id="9" creationId="{7A579084-6A3A-2E4D-8886-2E8132681B21}"/>
          </ac:spMkLst>
        </pc:spChg>
        <pc:spChg chg="add del mod">
          <ac:chgData name="Nicholas Hux" userId="S::njh20b@fsu.edu::d2f2588f-17f4-4191-97e6-5e9f702f03b8" providerId="AD" clId="Web-{871E237C-D8E5-46EF-92E5-A5A3D538BC00}" dt="2023-11-12T19:53:11.626" v="172"/>
          <ac:spMkLst>
            <pc:docMk/>
            <pc:sldMk cId="1699846065" sldId="340"/>
            <ac:spMk id="12" creationId="{BC09B929-854C-9BF9-5F7C-28795C4585F8}"/>
          </ac:spMkLst>
        </pc:spChg>
        <pc:grpChg chg="add mod">
          <ac:chgData name="Nicholas Hux" userId="S::njh20b@fsu.edu::d2f2588f-17f4-4191-97e6-5e9f702f03b8" providerId="AD" clId="Web-{871E237C-D8E5-46EF-92E5-A5A3D538BC00}" dt="2023-11-12T20:04:21.906" v="485" actId="1076"/>
          <ac:grpSpMkLst>
            <pc:docMk/>
            <pc:sldMk cId="1699846065" sldId="340"/>
            <ac:grpSpMk id="19" creationId="{1393D249-3D1A-9DFB-37EC-0C896E85819C}"/>
          </ac:grpSpMkLst>
        </pc:grpChg>
        <pc:graphicFrameChg chg="add mod modGraphic">
          <ac:chgData name="Nicholas Hux" userId="S::njh20b@fsu.edu::d2f2588f-17f4-4191-97e6-5e9f702f03b8" providerId="AD" clId="Web-{871E237C-D8E5-46EF-92E5-A5A3D538BC00}" dt="2023-11-12T20:13:49.262" v="1772" actId="1076"/>
          <ac:graphicFrameMkLst>
            <pc:docMk/>
            <pc:sldMk cId="1699846065" sldId="340"/>
            <ac:graphicFrameMk id="21" creationId="{F91BED97-7B05-BF62-995F-5E9331B66624}"/>
          </ac:graphicFrameMkLst>
        </pc:graphicFrameChg>
        <pc:picChg chg="add del mod ord">
          <ac:chgData name="Nicholas Hux" userId="S::njh20b@fsu.edu::d2f2588f-17f4-4191-97e6-5e9f702f03b8" providerId="AD" clId="Web-{871E237C-D8E5-46EF-92E5-A5A3D538BC00}" dt="2023-11-12T19:37:34.590" v="57"/>
          <ac:picMkLst>
            <pc:docMk/>
            <pc:sldMk cId="1699846065" sldId="340"/>
            <ac:picMk id="6" creationId="{A5C8DF8F-C31E-D9B4-2B4E-A1085FA01805}"/>
          </ac:picMkLst>
        </pc:picChg>
        <pc:picChg chg="add del mod">
          <ac:chgData name="Nicholas Hux" userId="S::njh20b@fsu.edu::d2f2588f-17f4-4191-97e6-5e9f702f03b8" providerId="AD" clId="Web-{871E237C-D8E5-46EF-92E5-A5A3D538BC00}" dt="2023-11-12T19:53:13.735" v="173"/>
          <ac:picMkLst>
            <pc:docMk/>
            <pc:sldMk cId="1699846065" sldId="340"/>
            <ac:picMk id="7" creationId="{E40B8F21-E3D9-57B9-F7CE-FAE961903E14}"/>
          </ac:picMkLst>
        </pc:picChg>
        <pc:picChg chg="add del mod ord">
          <ac:chgData name="Nicholas Hux" userId="S::njh20b@fsu.edu::d2f2588f-17f4-4191-97e6-5e9f702f03b8" providerId="AD" clId="Web-{871E237C-D8E5-46EF-92E5-A5A3D538BC00}" dt="2023-11-12T19:53:07.048" v="171"/>
          <ac:picMkLst>
            <pc:docMk/>
            <pc:sldMk cId="1699846065" sldId="340"/>
            <ac:picMk id="10" creationId="{02FCF7F4-7F32-AE2E-595C-523DD36BD900}"/>
          </ac:picMkLst>
        </pc:picChg>
      </pc:sldChg>
      <pc:sldChg chg="addSp delSp modSp new">
        <pc:chgData name="Nicholas Hux" userId="S::njh20b@fsu.edu::d2f2588f-17f4-4191-97e6-5e9f702f03b8" providerId="AD" clId="Web-{871E237C-D8E5-46EF-92E5-A5A3D538BC00}" dt="2023-11-12T20:16:04.265" v="2254"/>
        <pc:sldMkLst>
          <pc:docMk/>
          <pc:sldMk cId="248607437" sldId="341"/>
        </pc:sldMkLst>
        <pc:spChg chg="del">
          <ac:chgData name="Nicholas Hux" userId="S::njh20b@fsu.edu::d2f2588f-17f4-4191-97e6-5e9f702f03b8" providerId="AD" clId="Web-{871E237C-D8E5-46EF-92E5-A5A3D538BC00}" dt="2023-11-12T19:38:46.232" v="61"/>
          <ac:spMkLst>
            <pc:docMk/>
            <pc:sldMk cId="248607437" sldId="341"/>
            <ac:spMk id="2" creationId="{AB281F28-6C50-A66B-2D97-DB29988AA0A7}"/>
          </ac:spMkLst>
        </pc:spChg>
        <pc:spChg chg="mod">
          <ac:chgData name="Nicholas Hux" userId="S::njh20b@fsu.edu::d2f2588f-17f4-4191-97e6-5e9f702f03b8" providerId="AD" clId="Web-{871E237C-D8E5-46EF-92E5-A5A3D538BC00}" dt="2023-11-12T19:38:56.514" v="79" actId="20577"/>
          <ac:spMkLst>
            <pc:docMk/>
            <pc:sldMk cId="248607437" sldId="341"/>
            <ac:spMk id="5" creationId="{18A218BD-A0BF-161E-67B8-DA2B0D26F9F4}"/>
          </ac:spMkLst>
        </pc:spChg>
        <pc:spChg chg="add del mod">
          <ac:chgData name="Nicholas Hux" userId="S::njh20b@fsu.edu::d2f2588f-17f4-4191-97e6-5e9f702f03b8" providerId="AD" clId="Web-{871E237C-D8E5-46EF-92E5-A5A3D538BC00}" dt="2023-11-12T19:39:13.405" v="80"/>
          <ac:spMkLst>
            <pc:docMk/>
            <pc:sldMk cId="248607437" sldId="341"/>
            <ac:spMk id="8" creationId="{4D48F003-3E14-D5AD-EE2E-22783D6D8B62}"/>
          </ac:spMkLst>
        </pc:spChg>
        <pc:spChg chg="add del mod">
          <ac:chgData name="Nicholas Hux" userId="S::njh20b@fsu.edu::d2f2588f-17f4-4191-97e6-5e9f702f03b8" providerId="AD" clId="Web-{871E237C-D8E5-46EF-92E5-A5A3D538BC00}" dt="2023-11-12T19:54:39.300" v="188"/>
          <ac:spMkLst>
            <pc:docMk/>
            <pc:sldMk cId="248607437" sldId="341"/>
            <ac:spMk id="11" creationId="{BC7F936C-71EB-C963-DE8A-C26BFA97A1E8}"/>
          </ac:spMkLst>
        </pc:spChg>
        <pc:spChg chg="mod">
          <ac:chgData name="Nicholas Hux" userId="S::njh20b@fsu.edu::d2f2588f-17f4-4191-97e6-5e9f702f03b8" providerId="AD" clId="Web-{871E237C-D8E5-46EF-92E5-A5A3D538BC00}" dt="2023-11-12T20:00:12.541" v="282" actId="1076"/>
          <ac:spMkLst>
            <pc:docMk/>
            <pc:sldMk cId="248607437" sldId="341"/>
            <ac:spMk id="18" creationId="{3EAA2317-1AA0-E550-04C5-E096B25BFA41}"/>
          </ac:spMkLst>
        </pc:spChg>
        <pc:spChg chg="del">
          <ac:chgData name="Nicholas Hux" userId="S::njh20b@fsu.edu::d2f2588f-17f4-4191-97e6-5e9f702f03b8" providerId="AD" clId="Web-{871E237C-D8E5-46EF-92E5-A5A3D538BC00}" dt="2023-11-12T20:00:31.182" v="284"/>
          <ac:spMkLst>
            <pc:docMk/>
            <pc:sldMk cId="248607437" sldId="341"/>
            <ac:spMk id="23" creationId="{A0DA1141-D731-317B-01B6-F714945C77E3}"/>
          </ac:spMkLst>
        </pc:spChg>
        <pc:spChg chg="add">
          <ac:chgData name="Nicholas Hux" userId="S::njh20b@fsu.edu::d2f2588f-17f4-4191-97e6-5e9f702f03b8" providerId="AD" clId="Web-{871E237C-D8E5-46EF-92E5-A5A3D538BC00}" dt="2023-11-12T19:54:32.924" v="185"/>
          <ac:spMkLst>
            <pc:docMk/>
            <pc:sldMk cId="248607437" sldId="341"/>
            <ac:spMk id="35" creationId="{5E958759-6D27-34F6-0508-A2182E296B28}"/>
          </ac:spMkLst>
        </pc:spChg>
        <pc:spChg chg="add">
          <ac:chgData name="Nicholas Hux" userId="S::njh20b@fsu.edu::d2f2588f-17f4-4191-97e6-5e9f702f03b8" providerId="AD" clId="Web-{871E237C-D8E5-46EF-92E5-A5A3D538BC00}" dt="2023-11-12T19:54:32.940" v="186"/>
          <ac:spMkLst>
            <pc:docMk/>
            <pc:sldMk cId="248607437" sldId="341"/>
            <ac:spMk id="37" creationId="{2AD85B77-C7E6-DAC5-B8DB-4B164836DDB3}"/>
          </ac:spMkLst>
        </pc:spChg>
        <pc:spChg chg="add del mod">
          <ac:chgData name="Nicholas Hux" userId="S::njh20b@fsu.edu::d2f2588f-17f4-4191-97e6-5e9f702f03b8" providerId="AD" clId="Web-{871E237C-D8E5-46EF-92E5-A5A3D538BC00}" dt="2023-11-12T20:01:17.886" v="361"/>
          <ac:spMkLst>
            <pc:docMk/>
            <pc:sldMk cId="248607437" sldId="341"/>
            <ac:spMk id="41" creationId="{D70352A8-C9F1-0597-EB22-04E7A7E7B516}"/>
          </ac:spMkLst>
        </pc:spChg>
        <pc:spChg chg="mod">
          <ac:chgData name="Nicholas Hux" userId="S::njh20b@fsu.edu::d2f2588f-17f4-4191-97e6-5e9f702f03b8" providerId="AD" clId="Web-{871E237C-D8E5-46EF-92E5-A5A3D538BC00}" dt="2023-11-12T20:01:12.027" v="360" actId="1076"/>
          <ac:spMkLst>
            <pc:docMk/>
            <pc:sldMk cId="248607437" sldId="341"/>
            <ac:spMk id="44" creationId="{C88DE25B-0056-0B55-1E4B-37129EAB6465}"/>
          </ac:spMkLst>
        </pc:spChg>
        <pc:grpChg chg="add">
          <ac:chgData name="Nicholas Hux" userId="S::njh20b@fsu.edu::d2f2588f-17f4-4191-97e6-5e9f702f03b8" providerId="AD" clId="Web-{871E237C-D8E5-46EF-92E5-A5A3D538BC00}" dt="2023-11-12T19:54:32.878" v="183"/>
          <ac:grpSpMkLst>
            <pc:docMk/>
            <pc:sldMk cId="248607437" sldId="341"/>
            <ac:grpSpMk id="16" creationId="{E85FFA65-6BCA-1513-766E-615F6F8F18CA}"/>
          </ac:grpSpMkLst>
        </pc:grpChg>
        <pc:grpChg chg="add del mod">
          <ac:chgData name="Nicholas Hux" userId="S::njh20b@fsu.edu::d2f2588f-17f4-4191-97e6-5e9f702f03b8" providerId="AD" clId="Web-{871E237C-D8E5-46EF-92E5-A5A3D538BC00}" dt="2023-11-12T20:00:32.495" v="285"/>
          <ac:grpSpMkLst>
            <pc:docMk/>
            <pc:sldMk cId="248607437" sldId="341"/>
            <ac:grpSpMk id="33" creationId="{FD2CF704-286B-903D-776F-772C3D503908}"/>
          </ac:grpSpMkLst>
        </pc:grpChg>
        <pc:grpChg chg="add mod">
          <ac:chgData name="Nicholas Hux" userId="S::njh20b@fsu.edu::d2f2588f-17f4-4191-97e6-5e9f702f03b8" providerId="AD" clId="Web-{871E237C-D8E5-46EF-92E5-A5A3D538BC00}" dt="2023-11-12T20:01:21.621" v="362" actId="1076"/>
          <ac:grpSpMkLst>
            <pc:docMk/>
            <pc:sldMk cId="248607437" sldId="341"/>
            <ac:grpSpMk id="42" creationId="{45FE14FB-1EB1-F3CF-C0C9-212B0E64F137}"/>
          </ac:grpSpMkLst>
        </pc:grpChg>
        <pc:graphicFrameChg chg="add mod modGraphic">
          <ac:chgData name="Nicholas Hux" userId="S::njh20b@fsu.edu::d2f2588f-17f4-4191-97e6-5e9f702f03b8" providerId="AD" clId="Web-{871E237C-D8E5-46EF-92E5-A5A3D538BC00}" dt="2023-11-12T20:16:04.265" v="2254"/>
          <ac:graphicFrameMkLst>
            <pc:docMk/>
            <pc:sldMk cId="248607437" sldId="341"/>
            <ac:graphicFrameMk id="39" creationId="{C24CD1FC-B938-EA28-92B5-AF556DF7181D}"/>
          </ac:graphicFrameMkLst>
        </pc:graphicFrameChg>
        <pc:picChg chg="add del mod ord">
          <ac:chgData name="Nicholas Hux" userId="S::njh20b@fsu.edu::d2f2588f-17f4-4191-97e6-5e9f702f03b8" providerId="AD" clId="Web-{871E237C-D8E5-46EF-92E5-A5A3D538BC00}" dt="2023-11-12T19:38:49.170" v="62"/>
          <ac:picMkLst>
            <pc:docMk/>
            <pc:sldMk cId="248607437" sldId="341"/>
            <ac:picMk id="6" creationId="{D9056132-1DBE-3CE4-5DF3-4CB09CA4C46B}"/>
          </ac:picMkLst>
        </pc:picChg>
        <pc:picChg chg="add del mod ord">
          <ac:chgData name="Nicholas Hux" userId="S::njh20b@fsu.edu::d2f2588f-17f4-4191-97e6-5e9f702f03b8" providerId="AD" clId="Web-{871E237C-D8E5-46EF-92E5-A5A3D538BC00}" dt="2023-11-12T19:54:07.127" v="180"/>
          <ac:picMkLst>
            <pc:docMk/>
            <pc:sldMk cId="248607437" sldId="341"/>
            <ac:picMk id="9" creationId="{6AA15D9E-EA0A-FF9E-40F1-DD0F68434AB7}"/>
          </ac:picMkLst>
        </pc:picChg>
        <pc:picChg chg="del">
          <ac:chgData name="Nicholas Hux" userId="S::njh20b@fsu.edu::d2f2588f-17f4-4191-97e6-5e9f702f03b8" providerId="AD" clId="Web-{871E237C-D8E5-46EF-92E5-A5A3D538BC00}" dt="2023-11-12T20:00:41.167" v="288"/>
          <ac:picMkLst>
            <pc:docMk/>
            <pc:sldMk cId="248607437" sldId="341"/>
            <ac:picMk id="45" creationId="{976886EB-4AE5-EB6C-43E3-2AD28D45A12F}"/>
          </ac:picMkLst>
        </pc:picChg>
        <pc:picChg chg="add mod">
          <ac:chgData name="Nicholas Hux" userId="S::njh20b@fsu.edu::d2f2588f-17f4-4191-97e6-5e9f702f03b8" providerId="AD" clId="Web-{871E237C-D8E5-46EF-92E5-A5A3D538BC00}" dt="2023-11-12T20:01:52.543" v="365" actId="14100"/>
          <ac:picMkLst>
            <pc:docMk/>
            <pc:sldMk cId="248607437" sldId="341"/>
            <ac:picMk id="46" creationId="{6BFDC985-C867-5109-C326-F7D721F9D1E4}"/>
          </ac:picMkLst>
        </pc:picChg>
      </pc:sldChg>
      <pc:sldChg chg="addSp delSp modSp new">
        <pc:chgData name="Nicholas Hux" userId="S::njh20b@fsu.edu::d2f2588f-17f4-4191-97e6-5e9f702f03b8" providerId="AD" clId="Web-{871E237C-D8E5-46EF-92E5-A5A3D538BC00}" dt="2023-11-12T20:25:43.090" v="2651" actId="14100"/>
        <pc:sldMkLst>
          <pc:docMk/>
          <pc:sldMk cId="2647926425" sldId="342"/>
        </pc:sldMkLst>
        <pc:spChg chg="del">
          <ac:chgData name="Nicholas Hux" userId="S::njh20b@fsu.edu::d2f2588f-17f4-4191-97e6-5e9f702f03b8" providerId="AD" clId="Web-{871E237C-D8E5-46EF-92E5-A5A3D538BC00}" dt="2023-11-12T19:39:49.374" v="82"/>
          <ac:spMkLst>
            <pc:docMk/>
            <pc:sldMk cId="2647926425" sldId="342"/>
            <ac:spMk id="2" creationId="{AA788011-BA83-78AD-71D7-459CB0F0EDA9}"/>
          </ac:spMkLst>
        </pc:spChg>
        <pc:spChg chg="mod">
          <ac:chgData name="Nicholas Hux" userId="S::njh20b@fsu.edu::d2f2588f-17f4-4191-97e6-5e9f702f03b8" providerId="AD" clId="Web-{871E237C-D8E5-46EF-92E5-A5A3D538BC00}" dt="2023-11-12T19:39:59.187" v="93" actId="20577"/>
          <ac:spMkLst>
            <pc:docMk/>
            <pc:sldMk cId="2647926425" sldId="342"/>
            <ac:spMk id="5" creationId="{089C0DD4-21D2-EF60-AB77-BAEBD5798183}"/>
          </ac:spMkLst>
        </pc:spChg>
        <pc:spChg chg="add del mod">
          <ac:chgData name="Nicholas Hux" userId="S::njh20b@fsu.edu::d2f2588f-17f4-4191-97e6-5e9f702f03b8" providerId="AD" clId="Web-{871E237C-D8E5-46EF-92E5-A5A3D538BC00}" dt="2023-11-12T19:55:23.254" v="200"/>
          <ac:spMkLst>
            <pc:docMk/>
            <pc:sldMk cId="2647926425" sldId="342"/>
            <ac:spMk id="8" creationId="{0EED8532-EBF9-E2C8-6C3A-65D249A5D4BD}"/>
          </ac:spMkLst>
        </pc:spChg>
        <pc:spChg chg="add">
          <ac:chgData name="Nicholas Hux" userId="S::njh20b@fsu.edu::d2f2588f-17f4-4191-97e6-5e9f702f03b8" providerId="AD" clId="Web-{871E237C-D8E5-46EF-92E5-A5A3D538BC00}" dt="2023-11-12T19:55:19.894" v="192"/>
          <ac:spMkLst>
            <pc:docMk/>
            <pc:sldMk cId="2647926425" sldId="342"/>
            <ac:spMk id="10" creationId="{B3F0D8EE-927C-2686-0F53-F29052DD4637}"/>
          </ac:spMkLst>
        </pc:spChg>
        <pc:spChg chg="add mod">
          <ac:chgData name="Nicholas Hux" userId="S::njh20b@fsu.edu::d2f2588f-17f4-4191-97e6-5e9f702f03b8" providerId="AD" clId="Web-{871E237C-D8E5-46EF-92E5-A5A3D538BC00}" dt="2023-11-12T20:24:48.698" v="2624" actId="1076"/>
          <ac:spMkLst>
            <pc:docMk/>
            <pc:sldMk cId="2647926425" sldId="342"/>
            <ac:spMk id="12" creationId="{59FE8CF5-6B93-61A0-187E-47F25D9B1FD1}"/>
          </ac:spMkLst>
        </pc:spChg>
        <pc:spChg chg="add mod">
          <ac:chgData name="Nicholas Hux" userId="S::njh20b@fsu.edu::d2f2588f-17f4-4191-97e6-5e9f702f03b8" providerId="AD" clId="Web-{871E237C-D8E5-46EF-92E5-A5A3D538BC00}" dt="2023-11-12T20:24:55.714" v="2640" actId="20577"/>
          <ac:spMkLst>
            <pc:docMk/>
            <pc:sldMk cId="2647926425" sldId="342"/>
            <ac:spMk id="14" creationId="{A9894E1F-2870-160A-1816-2D9D612E0AE2}"/>
          </ac:spMkLst>
        </pc:spChg>
        <pc:spChg chg="add">
          <ac:chgData name="Nicholas Hux" userId="S::njh20b@fsu.edu::d2f2588f-17f4-4191-97e6-5e9f702f03b8" providerId="AD" clId="Web-{871E237C-D8E5-46EF-92E5-A5A3D538BC00}" dt="2023-11-12T19:55:19.925" v="195"/>
          <ac:spMkLst>
            <pc:docMk/>
            <pc:sldMk cId="2647926425" sldId="342"/>
            <ac:spMk id="16" creationId="{C65D4945-5263-B08D-F4BB-B0EBC1351A6B}"/>
          </ac:spMkLst>
        </pc:spChg>
        <pc:spChg chg="add">
          <ac:chgData name="Nicholas Hux" userId="S::njh20b@fsu.edu::d2f2588f-17f4-4191-97e6-5e9f702f03b8" providerId="AD" clId="Web-{871E237C-D8E5-46EF-92E5-A5A3D538BC00}" dt="2023-11-12T19:55:19.941" v="196"/>
          <ac:spMkLst>
            <pc:docMk/>
            <pc:sldMk cId="2647926425" sldId="342"/>
            <ac:spMk id="18" creationId="{B867EDA6-48DD-A102-2AB0-24441D31CBD5}"/>
          </ac:spMkLst>
        </pc:spChg>
        <pc:spChg chg="add mod">
          <ac:chgData name="Nicholas Hux" userId="S::njh20b@fsu.edu::d2f2588f-17f4-4191-97e6-5e9f702f03b8" providerId="AD" clId="Web-{871E237C-D8E5-46EF-92E5-A5A3D538BC00}" dt="2023-11-12T20:24:31.338" v="2620" actId="14100"/>
          <ac:spMkLst>
            <pc:docMk/>
            <pc:sldMk cId="2647926425" sldId="342"/>
            <ac:spMk id="20" creationId="{9673D8FC-7FD8-FB36-25E3-B4110CF2D256}"/>
          </ac:spMkLst>
        </pc:spChg>
        <pc:spChg chg="add mod">
          <ac:chgData name="Nicholas Hux" userId="S::njh20b@fsu.edu::d2f2588f-17f4-4191-97e6-5e9f702f03b8" providerId="AD" clId="Web-{871E237C-D8E5-46EF-92E5-A5A3D538BC00}" dt="2023-11-12T20:24:26.619" v="2619" actId="14100"/>
          <ac:spMkLst>
            <pc:docMk/>
            <pc:sldMk cId="2647926425" sldId="342"/>
            <ac:spMk id="22" creationId="{4DDC686D-3412-EC64-E2EC-E35784396603}"/>
          </ac:spMkLst>
        </pc:spChg>
        <pc:spChg chg="add mod">
          <ac:chgData name="Nicholas Hux" userId="S::njh20b@fsu.edu::d2f2588f-17f4-4191-97e6-5e9f702f03b8" providerId="AD" clId="Web-{871E237C-D8E5-46EF-92E5-A5A3D538BC00}" dt="2023-11-12T20:25:43.090" v="2651" actId="14100"/>
          <ac:spMkLst>
            <pc:docMk/>
            <pc:sldMk cId="2647926425" sldId="342"/>
            <ac:spMk id="24" creationId="{FE5EC2B7-19C3-9988-3E09-E54A43EB8345}"/>
          </ac:spMkLst>
        </pc:spChg>
        <pc:picChg chg="add del mod ord">
          <ac:chgData name="Nicholas Hux" userId="S::njh20b@fsu.edu::d2f2588f-17f4-4191-97e6-5e9f702f03b8" providerId="AD" clId="Web-{871E237C-D8E5-46EF-92E5-A5A3D538BC00}" dt="2023-11-12T19:55:11.644" v="191"/>
          <ac:picMkLst>
            <pc:docMk/>
            <pc:sldMk cId="2647926425" sldId="342"/>
            <ac:picMk id="6" creationId="{8846A261-0F02-B370-EBC0-29B674DF4852}"/>
          </ac:picMkLst>
        </pc:picChg>
      </pc:sldChg>
      <pc:sldChg chg="addSp delSp modSp new">
        <pc:chgData name="Nicholas Hux" userId="S::njh20b@fsu.edu::d2f2588f-17f4-4191-97e6-5e9f702f03b8" providerId="AD" clId="Web-{871E237C-D8E5-46EF-92E5-A5A3D538BC00}" dt="2023-11-12T19:55:55.254" v="211"/>
        <pc:sldMkLst>
          <pc:docMk/>
          <pc:sldMk cId="65493676" sldId="343"/>
        </pc:sldMkLst>
        <pc:spChg chg="del">
          <ac:chgData name="Nicholas Hux" userId="S::njh20b@fsu.edu::d2f2588f-17f4-4191-97e6-5e9f702f03b8" providerId="AD" clId="Web-{871E237C-D8E5-46EF-92E5-A5A3D538BC00}" dt="2023-11-12T19:40:26.234" v="103"/>
          <ac:spMkLst>
            <pc:docMk/>
            <pc:sldMk cId="65493676" sldId="343"/>
            <ac:spMk id="2" creationId="{FEB7EAF2-B073-41F4-23D8-698B188BCA5D}"/>
          </ac:spMkLst>
        </pc:spChg>
        <pc:spChg chg="mod">
          <ac:chgData name="Nicholas Hux" userId="S::njh20b@fsu.edu::d2f2588f-17f4-4191-97e6-5e9f702f03b8" providerId="AD" clId="Web-{871E237C-D8E5-46EF-92E5-A5A3D538BC00}" dt="2023-11-12T19:40:22.734" v="102" actId="20577"/>
          <ac:spMkLst>
            <pc:docMk/>
            <pc:sldMk cId="65493676" sldId="343"/>
            <ac:spMk id="5" creationId="{278B6F4B-919F-19F6-DD98-78154B8C3786}"/>
          </ac:spMkLst>
        </pc:spChg>
        <pc:spChg chg="add del mod">
          <ac:chgData name="Nicholas Hux" userId="S::njh20b@fsu.edu::d2f2588f-17f4-4191-97e6-5e9f702f03b8" providerId="AD" clId="Web-{871E237C-D8E5-46EF-92E5-A5A3D538BC00}" dt="2023-11-12T19:55:47.832" v="204"/>
          <ac:spMkLst>
            <pc:docMk/>
            <pc:sldMk cId="65493676" sldId="343"/>
            <ac:spMk id="8" creationId="{032ADE26-5FED-00BE-EA4F-AD90E9BD5DAE}"/>
          </ac:spMkLst>
        </pc:spChg>
        <pc:spChg chg="add">
          <ac:chgData name="Nicholas Hux" userId="S::njh20b@fsu.edu::d2f2588f-17f4-4191-97e6-5e9f702f03b8" providerId="AD" clId="Web-{871E237C-D8E5-46EF-92E5-A5A3D538BC00}" dt="2023-11-12T19:55:55.192" v="205"/>
          <ac:spMkLst>
            <pc:docMk/>
            <pc:sldMk cId="65493676" sldId="343"/>
            <ac:spMk id="10" creationId="{A1A38800-AED2-B1C2-5C1D-C19206B03880}"/>
          </ac:spMkLst>
        </pc:spChg>
        <pc:spChg chg="add">
          <ac:chgData name="Nicholas Hux" userId="S::njh20b@fsu.edu::d2f2588f-17f4-4191-97e6-5e9f702f03b8" providerId="AD" clId="Web-{871E237C-D8E5-46EF-92E5-A5A3D538BC00}" dt="2023-11-12T19:55:55.208" v="206"/>
          <ac:spMkLst>
            <pc:docMk/>
            <pc:sldMk cId="65493676" sldId="343"/>
            <ac:spMk id="12" creationId="{3EEC5A64-0966-07E0-E58D-1460DD68B750}"/>
          </ac:spMkLst>
        </pc:spChg>
        <pc:spChg chg="add">
          <ac:chgData name="Nicholas Hux" userId="S::njh20b@fsu.edu::d2f2588f-17f4-4191-97e6-5e9f702f03b8" providerId="AD" clId="Web-{871E237C-D8E5-46EF-92E5-A5A3D538BC00}" dt="2023-11-12T19:55:55.208" v="207"/>
          <ac:spMkLst>
            <pc:docMk/>
            <pc:sldMk cId="65493676" sldId="343"/>
            <ac:spMk id="14" creationId="{58B686AF-90FE-88CB-A5C5-3BA58873DBDA}"/>
          </ac:spMkLst>
        </pc:spChg>
        <pc:spChg chg="add">
          <ac:chgData name="Nicholas Hux" userId="S::njh20b@fsu.edu::d2f2588f-17f4-4191-97e6-5e9f702f03b8" providerId="AD" clId="Web-{871E237C-D8E5-46EF-92E5-A5A3D538BC00}" dt="2023-11-12T19:55:55.223" v="208"/>
          <ac:spMkLst>
            <pc:docMk/>
            <pc:sldMk cId="65493676" sldId="343"/>
            <ac:spMk id="16" creationId="{8D273730-39F6-6872-A443-A01492F948C3}"/>
          </ac:spMkLst>
        </pc:spChg>
        <pc:spChg chg="add">
          <ac:chgData name="Nicholas Hux" userId="S::njh20b@fsu.edu::d2f2588f-17f4-4191-97e6-5e9f702f03b8" providerId="AD" clId="Web-{871E237C-D8E5-46EF-92E5-A5A3D538BC00}" dt="2023-11-12T19:55:55.239" v="209"/>
          <ac:spMkLst>
            <pc:docMk/>
            <pc:sldMk cId="65493676" sldId="343"/>
            <ac:spMk id="18" creationId="{26DB331A-F0EE-161D-5DC5-F8915D3552D2}"/>
          </ac:spMkLst>
        </pc:spChg>
        <pc:spChg chg="add">
          <ac:chgData name="Nicholas Hux" userId="S::njh20b@fsu.edu::d2f2588f-17f4-4191-97e6-5e9f702f03b8" providerId="AD" clId="Web-{871E237C-D8E5-46EF-92E5-A5A3D538BC00}" dt="2023-11-12T19:55:55.239" v="210"/>
          <ac:spMkLst>
            <pc:docMk/>
            <pc:sldMk cId="65493676" sldId="343"/>
            <ac:spMk id="20" creationId="{49277CD7-C141-AB84-4D8A-1238A5493387}"/>
          </ac:spMkLst>
        </pc:spChg>
        <pc:spChg chg="add">
          <ac:chgData name="Nicholas Hux" userId="S::njh20b@fsu.edu::d2f2588f-17f4-4191-97e6-5e9f702f03b8" providerId="AD" clId="Web-{871E237C-D8E5-46EF-92E5-A5A3D538BC00}" dt="2023-11-12T19:55:55.254" v="211"/>
          <ac:spMkLst>
            <pc:docMk/>
            <pc:sldMk cId="65493676" sldId="343"/>
            <ac:spMk id="22" creationId="{67867F21-979A-5552-E551-858A35F19881}"/>
          </ac:spMkLst>
        </pc:spChg>
        <pc:picChg chg="add del mod ord">
          <ac:chgData name="Nicholas Hux" userId="S::njh20b@fsu.edu::d2f2588f-17f4-4191-97e6-5e9f702f03b8" providerId="AD" clId="Web-{871E237C-D8E5-46EF-92E5-A5A3D538BC00}" dt="2023-11-12T19:55:44.973" v="203"/>
          <ac:picMkLst>
            <pc:docMk/>
            <pc:sldMk cId="65493676" sldId="343"/>
            <ac:picMk id="6" creationId="{EA12874C-0141-D803-F395-6110F4CB7759}"/>
          </ac:picMkLst>
        </pc:picChg>
      </pc:sldChg>
      <pc:sldChg chg="add del">
        <pc:chgData name="Nicholas Hux" userId="S::njh20b@fsu.edu::d2f2588f-17f4-4191-97e6-5e9f702f03b8" providerId="AD" clId="Web-{871E237C-D8E5-46EF-92E5-A5A3D538BC00}" dt="2023-11-12T19:57:05.084" v="218"/>
        <pc:sldMkLst>
          <pc:docMk/>
          <pc:sldMk cId="473252285" sldId="344"/>
        </pc:sldMkLst>
      </pc:sldChg>
      <pc:sldChg chg="add del">
        <pc:chgData name="Nicholas Hux" userId="S::njh20b@fsu.edu::d2f2588f-17f4-4191-97e6-5e9f702f03b8" providerId="AD" clId="Web-{871E237C-D8E5-46EF-92E5-A5A3D538BC00}" dt="2023-11-12T19:59:37.603" v="244"/>
        <pc:sldMkLst>
          <pc:docMk/>
          <pc:sldMk cId="1005022460" sldId="344"/>
        </pc:sldMkLst>
      </pc:sldChg>
      <pc:sldChg chg="add del">
        <pc:chgData name="Nicholas Hux" userId="S::njh20b@fsu.edu::d2f2588f-17f4-4191-97e6-5e9f702f03b8" providerId="AD" clId="Web-{871E237C-D8E5-46EF-92E5-A5A3D538BC00}" dt="2023-11-12T19:57:38.647" v="237"/>
        <pc:sldMkLst>
          <pc:docMk/>
          <pc:sldMk cId="1344674002" sldId="344"/>
        </pc:sldMkLst>
      </pc:sldChg>
      <pc:sldChg chg="add del">
        <pc:chgData name="Nicholas Hux" userId="S::njh20b@fsu.edu::d2f2588f-17f4-4191-97e6-5e9f702f03b8" providerId="AD" clId="Web-{871E237C-D8E5-46EF-92E5-A5A3D538BC00}" dt="2023-11-12T19:53:33.548" v="178"/>
        <pc:sldMkLst>
          <pc:docMk/>
          <pc:sldMk cId="1414829871" sldId="344"/>
        </pc:sldMkLst>
      </pc:sldChg>
      <pc:sldChg chg="add del">
        <pc:chgData name="Nicholas Hux" userId="S::njh20b@fsu.edu::d2f2588f-17f4-4191-97e6-5e9f702f03b8" providerId="AD" clId="Web-{871E237C-D8E5-46EF-92E5-A5A3D538BC00}" dt="2023-11-12T19:54:13.752" v="181"/>
        <pc:sldMkLst>
          <pc:docMk/>
          <pc:sldMk cId="1424596884" sldId="344"/>
        </pc:sldMkLst>
      </pc:sldChg>
      <pc:sldChg chg="add del">
        <pc:chgData name="Nicholas Hux" userId="S::njh20b@fsu.edu::d2f2588f-17f4-4191-97e6-5e9f702f03b8" providerId="AD" clId="Web-{871E237C-D8E5-46EF-92E5-A5A3D538BC00}" dt="2023-11-12T19:55:59.848" v="212"/>
        <pc:sldMkLst>
          <pc:docMk/>
          <pc:sldMk cId="1695819905" sldId="344"/>
        </pc:sldMkLst>
      </pc:sldChg>
      <pc:sldChg chg="add del">
        <pc:chgData name="Nicholas Hux" userId="S::njh20b@fsu.edu::d2f2588f-17f4-4191-97e6-5e9f702f03b8" providerId="AD" clId="Web-{871E237C-D8E5-46EF-92E5-A5A3D538BC00}" dt="2023-11-12T19:59:23.931" v="242"/>
        <pc:sldMkLst>
          <pc:docMk/>
          <pc:sldMk cId="1724695270" sldId="344"/>
        </pc:sldMkLst>
      </pc:sldChg>
      <pc:sldChg chg="new del">
        <pc:chgData name="Nicholas Hux" userId="S::njh20b@fsu.edu::d2f2588f-17f4-4191-97e6-5e9f702f03b8" providerId="AD" clId="Web-{871E237C-D8E5-46EF-92E5-A5A3D538BC00}" dt="2023-11-12T19:56:52.224" v="214"/>
        <pc:sldMkLst>
          <pc:docMk/>
          <pc:sldMk cId="1935802290" sldId="344"/>
        </pc:sldMkLst>
      </pc:sldChg>
      <pc:sldChg chg="add del">
        <pc:chgData name="Nicholas Hux" userId="S::njh20b@fsu.edu::d2f2588f-17f4-4191-97e6-5e9f702f03b8" providerId="AD" clId="Web-{871E237C-D8E5-46EF-92E5-A5A3D538BC00}" dt="2023-11-12T19:55:27.738" v="201"/>
        <pc:sldMkLst>
          <pc:docMk/>
          <pc:sldMk cId="2331748911" sldId="344"/>
        </pc:sldMkLst>
      </pc:sldChg>
      <pc:sldChg chg="add del">
        <pc:chgData name="Nicholas Hux" userId="S::njh20b@fsu.edu::d2f2588f-17f4-4191-97e6-5e9f702f03b8" providerId="AD" clId="Web-{871E237C-D8E5-46EF-92E5-A5A3D538BC00}" dt="2023-11-12T19:54:42.487" v="189"/>
        <pc:sldMkLst>
          <pc:docMk/>
          <pc:sldMk cId="3035767363" sldId="344"/>
        </pc:sldMkLst>
      </pc:sldChg>
      <pc:sldChg chg="add del">
        <pc:chgData name="Nicholas Hux" userId="S::njh20b@fsu.edu::d2f2588f-17f4-4191-97e6-5e9f702f03b8" providerId="AD" clId="Web-{871E237C-D8E5-46EF-92E5-A5A3D538BC00}" dt="2023-11-12T19:52:31.125" v="168"/>
        <pc:sldMkLst>
          <pc:docMk/>
          <pc:sldMk cId="3247587396" sldId="344"/>
        </pc:sldMkLst>
      </pc:sldChg>
      <pc:sldChg chg="add del">
        <pc:chgData name="Nicholas Hux" userId="S::njh20b@fsu.edu::d2f2588f-17f4-4191-97e6-5e9f702f03b8" providerId="AD" clId="Web-{871E237C-D8E5-46EF-92E5-A5A3D538BC00}" dt="2023-11-12T19:56:59.303" v="216"/>
        <pc:sldMkLst>
          <pc:docMk/>
          <pc:sldMk cId="3895328513" sldId="344"/>
        </pc:sldMkLst>
      </pc:sldChg>
    </pc:docChg>
  </pc:docChgLst>
  <pc:docChgLst>
    <pc:chgData name="Atzimba Avellaneda" userId="1979b173-f9c9-4a71-a9d3-8b9f7b7d9000" providerId="ADAL" clId="{DC788D6B-C549-5349-BB3F-9351F28E6FAB}"/>
    <pc:docChg chg="modSld">
      <pc:chgData name="Atzimba Avellaneda" userId="1979b173-f9c9-4a71-a9d3-8b9f7b7d9000" providerId="ADAL" clId="{DC788D6B-C549-5349-BB3F-9351F28E6FAB}" dt="2023-11-30T23:18:58.903" v="50" actId="20577"/>
      <pc:docMkLst>
        <pc:docMk/>
      </pc:docMkLst>
      <pc:sldChg chg="modSp">
        <pc:chgData name="Atzimba Avellaneda" userId="1979b173-f9c9-4a71-a9d3-8b9f7b7d9000" providerId="ADAL" clId="{DC788D6B-C549-5349-BB3F-9351F28E6FAB}" dt="2023-11-30T23:18:10.303" v="32" actId="20577"/>
        <pc:sldMkLst>
          <pc:docMk/>
          <pc:sldMk cId="3015165931" sldId="295"/>
        </pc:sldMkLst>
        <pc:graphicFrameChg chg="mod">
          <ac:chgData name="Atzimba Avellaneda" userId="1979b173-f9c9-4a71-a9d3-8b9f7b7d9000" providerId="ADAL" clId="{DC788D6B-C549-5349-BB3F-9351F28E6FAB}" dt="2023-11-30T23:18:10.303" v="32" actId="20577"/>
          <ac:graphicFrameMkLst>
            <pc:docMk/>
            <pc:sldMk cId="3015165931" sldId="295"/>
            <ac:graphicFrameMk id="7" creationId="{F56DE3BE-0B65-8B7D-66B3-6DE8E1CE44E8}"/>
          </ac:graphicFrameMkLst>
        </pc:graphicFrameChg>
      </pc:sldChg>
      <pc:sldChg chg="modSp">
        <pc:chgData name="Atzimba Avellaneda" userId="1979b173-f9c9-4a71-a9d3-8b9f7b7d9000" providerId="ADAL" clId="{DC788D6B-C549-5349-BB3F-9351F28E6FAB}" dt="2023-11-30T23:17:39.266" v="31" actId="20577"/>
        <pc:sldMkLst>
          <pc:docMk/>
          <pc:sldMk cId="2366269205" sldId="302"/>
        </pc:sldMkLst>
        <pc:graphicFrameChg chg="mod">
          <ac:chgData name="Atzimba Avellaneda" userId="1979b173-f9c9-4a71-a9d3-8b9f7b7d9000" providerId="ADAL" clId="{DC788D6B-C549-5349-BB3F-9351F28E6FAB}" dt="2023-11-30T23:17:39.266" v="31" actId="20577"/>
          <ac:graphicFrameMkLst>
            <pc:docMk/>
            <pc:sldMk cId="2366269205" sldId="302"/>
            <ac:graphicFrameMk id="6" creationId="{2872A087-CDA2-71B2-B7AF-99942A039BB6}"/>
          </ac:graphicFrameMkLst>
        </pc:graphicFrameChg>
      </pc:sldChg>
      <pc:sldChg chg="modSp">
        <pc:chgData name="Atzimba Avellaneda" userId="1979b173-f9c9-4a71-a9d3-8b9f7b7d9000" providerId="ADAL" clId="{DC788D6B-C549-5349-BB3F-9351F28E6FAB}" dt="2023-11-30T22:51:10.319" v="22" actId="2711"/>
        <pc:sldMkLst>
          <pc:docMk/>
          <pc:sldMk cId="3960185831" sldId="324"/>
        </pc:sldMkLst>
        <pc:graphicFrameChg chg="mod">
          <ac:chgData name="Atzimba Avellaneda" userId="1979b173-f9c9-4a71-a9d3-8b9f7b7d9000" providerId="ADAL" clId="{DC788D6B-C549-5349-BB3F-9351F28E6FAB}" dt="2023-11-30T22:51:10.319" v="22" actId="2711"/>
          <ac:graphicFrameMkLst>
            <pc:docMk/>
            <pc:sldMk cId="3960185831" sldId="324"/>
            <ac:graphicFrameMk id="6" creationId="{F9444DDD-F8D3-CEB0-5E81-96B3A3062B29}"/>
          </ac:graphicFrameMkLst>
        </pc:graphicFrameChg>
      </pc:sldChg>
      <pc:sldChg chg="modSp mod">
        <pc:chgData name="Atzimba Avellaneda" userId="1979b173-f9c9-4a71-a9d3-8b9f7b7d9000" providerId="ADAL" clId="{DC788D6B-C549-5349-BB3F-9351F28E6FAB}" dt="2023-11-30T22:39:26.956" v="13" actId="1076"/>
        <pc:sldMkLst>
          <pc:docMk/>
          <pc:sldMk cId="3525276340" sldId="333"/>
        </pc:sldMkLst>
        <pc:graphicFrameChg chg="mod">
          <ac:chgData name="Atzimba Avellaneda" userId="1979b173-f9c9-4a71-a9d3-8b9f7b7d9000" providerId="ADAL" clId="{DC788D6B-C549-5349-BB3F-9351F28E6FAB}" dt="2023-11-30T22:39:21.836" v="11" actId="1076"/>
          <ac:graphicFrameMkLst>
            <pc:docMk/>
            <pc:sldMk cId="3525276340" sldId="333"/>
            <ac:graphicFrameMk id="8" creationId="{F159D24B-7883-FDF5-B63F-8FE71F4A0876}"/>
          </ac:graphicFrameMkLst>
        </pc:graphicFrameChg>
        <pc:picChg chg="mod">
          <ac:chgData name="Atzimba Avellaneda" userId="1979b173-f9c9-4a71-a9d3-8b9f7b7d9000" providerId="ADAL" clId="{DC788D6B-C549-5349-BB3F-9351F28E6FAB}" dt="2023-11-30T22:39:25.478" v="12" actId="1076"/>
          <ac:picMkLst>
            <pc:docMk/>
            <pc:sldMk cId="3525276340" sldId="333"/>
            <ac:picMk id="21" creationId="{3F18810F-BE45-F7E1-CF04-7CD30F6D2925}"/>
          </ac:picMkLst>
        </pc:picChg>
        <pc:picChg chg="mod">
          <ac:chgData name="Atzimba Avellaneda" userId="1979b173-f9c9-4a71-a9d3-8b9f7b7d9000" providerId="ADAL" clId="{DC788D6B-C549-5349-BB3F-9351F28E6FAB}" dt="2023-11-30T22:39:26.956" v="13" actId="1076"/>
          <ac:picMkLst>
            <pc:docMk/>
            <pc:sldMk cId="3525276340" sldId="333"/>
            <ac:picMk id="1026" creationId="{7CAF2812-7463-98FF-FA44-52F2EC1ACC36}"/>
          </ac:picMkLst>
        </pc:picChg>
      </pc:sldChg>
      <pc:sldChg chg="modSp mod">
        <pc:chgData name="Atzimba Avellaneda" userId="1979b173-f9c9-4a71-a9d3-8b9f7b7d9000" providerId="ADAL" clId="{DC788D6B-C549-5349-BB3F-9351F28E6FAB}" dt="2023-11-30T23:18:58.903" v="50" actId="20577"/>
        <pc:sldMkLst>
          <pc:docMk/>
          <pc:sldMk cId="1699846065" sldId="340"/>
        </pc:sldMkLst>
        <pc:graphicFrameChg chg="modGraphic">
          <ac:chgData name="Atzimba Avellaneda" userId="1979b173-f9c9-4a71-a9d3-8b9f7b7d9000" providerId="ADAL" clId="{DC788D6B-C549-5349-BB3F-9351F28E6FAB}" dt="2023-11-30T23:18:58.903" v="50" actId="20577"/>
          <ac:graphicFrameMkLst>
            <pc:docMk/>
            <pc:sldMk cId="1699846065" sldId="340"/>
            <ac:graphicFrameMk id="21" creationId="{F91BED97-7B05-BF62-995F-5E9331B66624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diagrams/_rels/data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iagrams/_rels/data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_rels/data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diagrams/_rels/drawing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iagrams/_rels/drawing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_rels/drawing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420566-B719-434A-811D-96934F4D723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4AE9D83-C8EE-4186-AAD6-BCB1359A0E6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Research-based and competitive challenge that supports NASA Space Launch System and Artemis mission.</a:t>
          </a:r>
        </a:p>
      </dgm:t>
    </dgm:pt>
    <dgm:pt modelId="{FDC5E8E1-C732-4818-A520-B0EAFFB84821}" type="parTrans" cxnId="{AFE6204D-B76E-47A8-AFD3-BEB86722D369}">
      <dgm:prSet/>
      <dgm:spPr/>
      <dgm:t>
        <a:bodyPr/>
        <a:lstStyle/>
        <a:p>
          <a:endParaRPr lang="en-US"/>
        </a:p>
      </dgm:t>
    </dgm:pt>
    <dgm:pt modelId="{D149F799-7307-4EEC-85C2-CE5352CA5D88}" type="sibTrans" cxnId="{AFE6204D-B76E-47A8-AFD3-BEB86722D369}">
      <dgm:prSet/>
      <dgm:spPr/>
      <dgm:t>
        <a:bodyPr/>
        <a:lstStyle/>
        <a:p>
          <a:endParaRPr lang="en-US"/>
        </a:p>
      </dgm:t>
    </dgm:pt>
    <dgm:pt modelId="{1F614A5B-152E-4022-88C6-7A053427F09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Student teams across the U.S. design, build, test, and launch a high-powered rocket with an engineering payload.</a:t>
          </a:r>
        </a:p>
      </dgm:t>
    </dgm:pt>
    <dgm:pt modelId="{E89F3E39-A5AB-4BAC-A341-808F546AD175}" type="parTrans" cxnId="{FAEE2166-CEAD-48C9-9515-6B12EBBAC30D}">
      <dgm:prSet/>
      <dgm:spPr/>
      <dgm:t>
        <a:bodyPr/>
        <a:lstStyle/>
        <a:p>
          <a:endParaRPr lang="en-US"/>
        </a:p>
      </dgm:t>
    </dgm:pt>
    <dgm:pt modelId="{66879954-669F-4C17-BD1C-D68CC539CA55}" type="sibTrans" cxnId="{FAEE2166-CEAD-48C9-9515-6B12EBBAC30D}">
      <dgm:prSet/>
      <dgm:spPr/>
      <dgm:t>
        <a:bodyPr/>
        <a:lstStyle/>
        <a:p>
          <a:endParaRPr lang="en-US"/>
        </a:p>
      </dgm:t>
    </dgm:pt>
    <dgm:pt modelId="{2E269512-FFB1-4DC1-AB9F-9CECDDF28478}" type="pres">
      <dgm:prSet presAssocID="{D9420566-B719-434A-811D-96934F4D7234}" presName="root" presStyleCnt="0">
        <dgm:presLayoutVars>
          <dgm:dir/>
          <dgm:resizeHandles val="exact"/>
        </dgm:presLayoutVars>
      </dgm:prSet>
      <dgm:spPr/>
    </dgm:pt>
    <dgm:pt modelId="{A6818AAB-86B6-49E4-A267-AB9DC7790782}" type="pres">
      <dgm:prSet presAssocID="{04AE9D83-C8EE-4186-AAD6-BCB1359A0E64}" presName="compNode" presStyleCnt="0"/>
      <dgm:spPr/>
    </dgm:pt>
    <dgm:pt modelId="{3312F9A1-E79D-4741-AE45-401F42582C75}" type="pres">
      <dgm:prSet presAssocID="{04AE9D83-C8EE-4186-AAD6-BCB1359A0E64}" presName="bgRect" presStyleLbl="bgShp" presStyleIdx="0" presStyleCnt="2"/>
      <dgm:spPr/>
    </dgm:pt>
    <dgm:pt modelId="{5F2A13AF-59D4-4BD8-8B9C-B50CDB3F283D}" type="pres">
      <dgm:prSet presAssocID="{04AE9D83-C8EE-4186-AAD6-BCB1359A0E64}" presName="iconRect" presStyleLbl="node1" presStyleIdx="0" presStyleCnt="2"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D1A51D7B-0456-43AA-8173-A9A79C4E358A}" type="pres">
      <dgm:prSet presAssocID="{04AE9D83-C8EE-4186-AAD6-BCB1359A0E64}" presName="spaceRect" presStyleCnt="0"/>
      <dgm:spPr/>
    </dgm:pt>
    <dgm:pt modelId="{33F17FE8-A179-4F77-90AC-C8530DEE7747}" type="pres">
      <dgm:prSet presAssocID="{04AE9D83-C8EE-4186-AAD6-BCB1359A0E64}" presName="parTx" presStyleLbl="revTx" presStyleIdx="0" presStyleCnt="2">
        <dgm:presLayoutVars>
          <dgm:chMax val="0"/>
          <dgm:chPref val="0"/>
        </dgm:presLayoutVars>
      </dgm:prSet>
      <dgm:spPr/>
    </dgm:pt>
    <dgm:pt modelId="{D7D6455F-0D8C-4C00-9E6D-B3FAF6A44AFC}" type="pres">
      <dgm:prSet presAssocID="{D149F799-7307-4EEC-85C2-CE5352CA5D88}" presName="sibTrans" presStyleCnt="0"/>
      <dgm:spPr/>
    </dgm:pt>
    <dgm:pt modelId="{3196F4C5-8877-43CB-A241-139C1A44C9FC}" type="pres">
      <dgm:prSet presAssocID="{1F614A5B-152E-4022-88C6-7A053427F096}" presName="compNode" presStyleCnt="0"/>
      <dgm:spPr/>
    </dgm:pt>
    <dgm:pt modelId="{8875FB25-AB07-4B63-8FA8-105616D3D9E5}" type="pres">
      <dgm:prSet presAssocID="{1F614A5B-152E-4022-88C6-7A053427F096}" presName="bgRect" presStyleLbl="bgShp" presStyleIdx="1" presStyleCnt="2"/>
      <dgm:spPr/>
    </dgm:pt>
    <dgm:pt modelId="{8E7C7295-2D90-42B7-87B6-9738C40E72DC}" type="pres">
      <dgm:prSet presAssocID="{1F614A5B-152E-4022-88C6-7A053427F096}" presName="iconRect" presStyleLbl="node1" presStyleIdx="1" presStyleCnt="2"/>
      <dgm:spPr>
        <a:blipFill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D1016FEC-34C0-4B63-9E95-BD63AC6D55FC}" type="pres">
      <dgm:prSet presAssocID="{1F614A5B-152E-4022-88C6-7A053427F096}" presName="spaceRect" presStyleCnt="0"/>
      <dgm:spPr/>
    </dgm:pt>
    <dgm:pt modelId="{13D72D06-2EFA-42F5-BA75-142CF8EBA451}" type="pres">
      <dgm:prSet presAssocID="{1F614A5B-152E-4022-88C6-7A053427F096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FAEE2166-CEAD-48C9-9515-6B12EBBAC30D}" srcId="{D9420566-B719-434A-811D-96934F4D7234}" destId="{1F614A5B-152E-4022-88C6-7A053427F096}" srcOrd="1" destOrd="0" parTransId="{E89F3E39-A5AB-4BAC-A341-808F546AD175}" sibTransId="{66879954-669F-4C17-BD1C-D68CC539CA55}"/>
    <dgm:cxn modelId="{AFE6204D-B76E-47A8-AFD3-BEB86722D369}" srcId="{D9420566-B719-434A-811D-96934F4D7234}" destId="{04AE9D83-C8EE-4186-AAD6-BCB1359A0E64}" srcOrd="0" destOrd="0" parTransId="{FDC5E8E1-C732-4818-A520-B0EAFFB84821}" sibTransId="{D149F799-7307-4EEC-85C2-CE5352CA5D88}"/>
    <dgm:cxn modelId="{C7820D53-B9D4-4C79-8C23-BDBDCEF9F998}" type="presOf" srcId="{1F614A5B-152E-4022-88C6-7A053427F096}" destId="{13D72D06-2EFA-42F5-BA75-142CF8EBA451}" srcOrd="0" destOrd="0" presId="urn:microsoft.com/office/officeart/2018/2/layout/IconVerticalSolidList"/>
    <dgm:cxn modelId="{A8A1A4B2-A82B-4192-9D0D-0ACFC3BF55A2}" type="presOf" srcId="{D9420566-B719-434A-811D-96934F4D7234}" destId="{2E269512-FFB1-4DC1-AB9F-9CECDDF28478}" srcOrd="0" destOrd="0" presId="urn:microsoft.com/office/officeart/2018/2/layout/IconVerticalSolidList"/>
    <dgm:cxn modelId="{F22712BD-1E5F-4152-B034-6CF80D21EC1F}" type="presOf" srcId="{04AE9D83-C8EE-4186-AAD6-BCB1359A0E64}" destId="{33F17FE8-A179-4F77-90AC-C8530DEE7747}" srcOrd="0" destOrd="0" presId="urn:microsoft.com/office/officeart/2018/2/layout/IconVerticalSolidList"/>
    <dgm:cxn modelId="{66AF92EB-DDD1-4CCA-AD47-748A33D62811}" type="presParOf" srcId="{2E269512-FFB1-4DC1-AB9F-9CECDDF28478}" destId="{A6818AAB-86B6-49E4-A267-AB9DC7790782}" srcOrd="0" destOrd="0" presId="urn:microsoft.com/office/officeart/2018/2/layout/IconVerticalSolidList"/>
    <dgm:cxn modelId="{3966ED76-3B35-43B2-826D-72FDB576E8D6}" type="presParOf" srcId="{A6818AAB-86B6-49E4-A267-AB9DC7790782}" destId="{3312F9A1-E79D-4741-AE45-401F42582C75}" srcOrd="0" destOrd="0" presId="urn:microsoft.com/office/officeart/2018/2/layout/IconVerticalSolidList"/>
    <dgm:cxn modelId="{5A08A2FE-DE14-4395-A84B-F313B7260BA3}" type="presParOf" srcId="{A6818AAB-86B6-49E4-A267-AB9DC7790782}" destId="{5F2A13AF-59D4-4BD8-8B9C-B50CDB3F283D}" srcOrd="1" destOrd="0" presId="urn:microsoft.com/office/officeart/2018/2/layout/IconVerticalSolidList"/>
    <dgm:cxn modelId="{339F2D90-79E7-42C4-8020-E43B92F49B58}" type="presParOf" srcId="{A6818AAB-86B6-49E4-A267-AB9DC7790782}" destId="{D1A51D7B-0456-43AA-8173-A9A79C4E358A}" srcOrd="2" destOrd="0" presId="urn:microsoft.com/office/officeart/2018/2/layout/IconVerticalSolidList"/>
    <dgm:cxn modelId="{2C085FD1-56F2-4AE0-A2AD-78E0EB636795}" type="presParOf" srcId="{A6818AAB-86B6-49E4-A267-AB9DC7790782}" destId="{33F17FE8-A179-4F77-90AC-C8530DEE7747}" srcOrd="3" destOrd="0" presId="urn:microsoft.com/office/officeart/2018/2/layout/IconVerticalSolidList"/>
    <dgm:cxn modelId="{02CD08C3-9B17-4349-88AB-E84567028779}" type="presParOf" srcId="{2E269512-FFB1-4DC1-AB9F-9CECDDF28478}" destId="{D7D6455F-0D8C-4C00-9E6D-B3FAF6A44AFC}" srcOrd="1" destOrd="0" presId="urn:microsoft.com/office/officeart/2018/2/layout/IconVerticalSolidList"/>
    <dgm:cxn modelId="{001CA58E-2B3C-4709-A1D8-F04BBBC450C1}" type="presParOf" srcId="{2E269512-FFB1-4DC1-AB9F-9CECDDF28478}" destId="{3196F4C5-8877-43CB-A241-139C1A44C9FC}" srcOrd="2" destOrd="0" presId="urn:microsoft.com/office/officeart/2018/2/layout/IconVerticalSolidList"/>
    <dgm:cxn modelId="{998E6EDB-E169-458A-B03F-A95203F412F2}" type="presParOf" srcId="{3196F4C5-8877-43CB-A241-139C1A44C9FC}" destId="{8875FB25-AB07-4B63-8FA8-105616D3D9E5}" srcOrd="0" destOrd="0" presId="urn:microsoft.com/office/officeart/2018/2/layout/IconVerticalSolidList"/>
    <dgm:cxn modelId="{52D2EE97-8454-40AA-BFC7-91D1799F0128}" type="presParOf" srcId="{3196F4C5-8877-43CB-A241-139C1A44C9FC}" destId="{8E7C7295-2D90-42B7-87B6-9738C40E72DC}" srcOrd="1" destOrd="0" presId="urn:microsoft.com/office/officeart/2018/2/layout/IconVerticalSolidList"/>
    <dgm:cxn modelId="{D795142D-72D5-40F8-B946-C6E2740E41BB}" type="presParOf" srcId="{3196F4C5-8877-43CB-A241-139C1A44C9FC}" destId="{D1016FEC-34C0-4B63-9E95-BD63AC6D55FC}" srcOrd="2" destOrd="0" presId="urn:microsoft.com/office/officeart/2018/2/layout/IconVerticalSolidList"/>
    <dgm:cxn modelId="{869ACEF3-F34A-46AC-906F-07FE9112A047}" type="presParOf" srcId="{3196F4C5-8877-43CB-A241-139C1A44C9FC}" destId="{13D72D06-2EFA-42F5-BA75-142CF8EBA45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CE53984-A55C-A441-849E-1D2E634D6950}" type="doc">
      <dgm:prSet loTypeId="urn:microsoft.com/office/officeart/2005/8/layout/hProcess10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13CD597-A5C8-F24F-B42D-7A91487F7782}">
      <dgm:prSet phldrT="[Text]"/>
      <dgm:spPr>
        <a:solidFill>
          <a:srgbClr val="5781BE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/>
            <a:t>Pairwise Comparison</a:t>
          </a:r>
        </a:p>
      </dgm:t>
    </dgm:pt>
    <dgm:pt modelId="{9304535F-5996-AA45-9F79-3B72EC06857A}" type="parTrans" cxnId="{8D5E4070-8834-7A42-A5CE-501B247AE16E}">
      <dgm:prSet/>
      <dgm:spPr/>
      <dgm:t>
        <a:bodyPr/>
        <a:lstStyle/>
        <a:p>
          <a:endParaRPr lang="en-US"/>
        </a:p>
      </dgm:t>
    </dgm:pt>
    <dgm:pt modelId="{291E97E0-00AC-4E4F-8F74-029C91ED8A69}" type="sibTrans" cxnId="{8D5E4070-8834-7A42-A5CE-501B247AE16E}">
      <dgm:prSet/>
      <dgm:spPr/>
      <dgm:t>
        <a:bodyPr/>
        <a:lstStyle/>
        <a:p>
          <a:endParaRPr lang="en-US"/>
        </a:p>
      </dgm:t>
    </dgm:pt>
    <dgm:pt modelId="{81AAFF0A-6409-0C42-8A67-52BCDD5CF919}">
      <dgm:prSet phldrT="[Text]"/>
      <dgm:spPr>
        <a:solidFill>
          <a:srgbClr val="5781BE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/>
            <a:t>House of Quality</a:t>
          </a:r>
        </a:p>
      </dgm:t>
    </dgm:pt>
    <dgm:pt modelId="{8AB83844-8C03-664E-BF86-657E4307B07E}" type="parTrans" cxnId="{456091D7-805A-FD47-82AB-18554E222020}">
      <dgm:prSet/>
      <dgm:spPr/>
      <dgm:t>
        <a:bodyPr/>
        <a:lstStyle/>
        <a:p>
          <a:endParaRPr lang="en-US"/>
        </a:p>
      </dgm:t>
    </dgm:pt>
    <dgm:pt modelId="{E4403776-435C-8946-B488-B0646C9CD330}" type="sibTrans" cxnId="{456091D7-805A-FD47-82AB-18554E222020}">
      <dgm:prSet/>
      <dgm:spPr/>
      <dgm:t>
        <a:bodyPr/>
        <a:lstStyle/>
        <a:p>
          <a:endParaRPr lang="en-US"/>
        </a:p>
      </dgm:t>
    </dgm:pt>
    <dgm:pt modelId="{961417B4-659B-994C-AC4C-7B7C239AE5E4}">
      <dgm:prSet phldrT="[Text]"/>
      <dgm:spPr>
        <a:solidFill>
          <a:srgbClr val="5781BE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/>
            <a:t>Pugh Chart</a:t>
          </a:r>
        </a:p>
      </dgm:t>
    </dgm:pt>
    <dgm:pt modelId="{1E9F08B8-251C-294A-B316-A6B7A615C90A}" type="parTrans" cxnId="{17689666-103A-1243-8C1B-5C3BD128AFEA}">
      <dgm:prSet/>
      <dgm:spPr/>
      <dgm:t>
        <a:bodyPr/>
        <a:lstStyle/>
        <a:p>
          <a:endParaRPr lang="en-US"/>
        </a:p>
      </dgm:t>
    </dgm:pt>
    <dgm:pt modelId="{367DCFB7-5F04-D042-9375-A99755EE042C}" type="sibTrans" cxnId="{17689666-103A-1243-8C1B-5C3BD128AFEA}">
      <dgm:prSet/>
      <dgm:spPr/>
      <dgm:t>
        <a:bodyPr/>
        <a:lstStyle/>
        <a:p>
          <a:endParaRPr lang="en-US"/>
        </a:p>
      </dgm:t>
    </dgm:pt>
    <dgm:pt modelId="{FD4C5D4B-93F6-2B44-99EB-857BA9F9D649}">
      <dgm:prSet phldrT="[Text]"/>
      <dgm:spPr>
        <a:solidFill>
          <a:srgbClr val="5781BE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/>
            <a:t>Analytical Hierarchy</a:t>
          </a:r>
        </a:p>
      </dgm:t>
    </dgm:pt>
    <dgm:pt modelId="{8FA0A5DA-DEC9-674A-8A6F-CD3A933A5F78}" type="parTrans" cxnId="{6B60F2B5-F843-6346-A12B-70899C4B6D4C}">
      <dgm:prSet/>
      <dgm:spPr/>
      <dgm:t>
        <a:bodyPr/>
        <a:lstStyle/>
        <a:p>
          <a:endParaRPr lang="en-US"/>
        </a:p>
      </dgm:t>
    </dgm:pt>
    <dgm:pt modelId="{5C8C01AE-3D1F-A64C-BB7A-89DCF6AFE926}" type="sibTrans" cxnId="{6B60F2B5-F843-6346-A12B-70899C4B6D4C}">
      <dgm:prSet/>
      <dgm:spPr/>
      <dgm:t>
        <a:bodyPr/>
        <a:lstStyle/>
        <a:p>
          <a:endParaRPr lang="en-US"/>
        </a:p>
      </dgm:t>
    </dgm:pt>
    <dgm:pt modelId="{054AE770-7629-DB4A-8C76-46B880E08F59}" type="pres">
      <dgm:prSet presAssocID="{5CE53984-A55C-A441-849E-1D2E634D6950}" presName="Name0" presStyleCnt="0">
        <dgm:presLayoutVars>
          <dgm:dir/>
          <dgm:resizeHandles val="exact"/>
        </dgm:presLayoutVars>
      </dgm:prSet>
      <dgm:spPr/>
    </dgm:pt>
    <dgm:pt modelId="{38019211-7181-764C-939C-E275B5569EAF}" type="pres">
      <dgm:prSet presAssocID="{E13CD597-A5C8-F24F-B42D-7A91487F7782}" presName="composite" presStyleCnt="0"/>
      <dgm:spPr/>
    </dgm:pt>
    <dgm:pt modelId="{66113EE1-36F6-924C-A5FD-9C55D2A87BFB}" type="pres">
      <dgm:prSet presAssocID="{E13CD597-A5C8-F24F-B42D-7A91487F7782}" presName="imagSh" presStyleLbl="bgImgPlace1" presStyleIdx="0" presStyleCnt="4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538" b="5538"/>
          </a:stretch>
        </a:blipFill>
        <a:ln>
          <a:solidFill>
            <a:schemeClr val="accent1"/>
          </a:solidFill>
        </a:ln>
      </dgm:spPr>
    </dgm:pt>
    <dgm:pt modelId="{54BDB56C-29ED-5E46-BFD6-160E02C9F6D3}" type="pres">
      <dgm:prSet presAssocID="{E13CD597-A5C8-F24F-B42D-7A91487F7782}" presName="txNode" presStyleLbl="node1" presStyleIdx="0" presStyleCnt="4" custScaleY="49067">
        <dgm:presLayoutVars>
          <dgm:bulletEnabled val="1"/>
        </dgm:presLayoutVars>
      </dgm:prSet>
      <dgm:spPr/>
    </dgm:pt>
    <dgm:pt modelId="{A8C293F1-375A-1D46-8D85-6174D25ADE68}" type="pres">
      <dgm:prSet presAssocID="{291E97E0-00AC-4E4F-8F74-029C91ED8A69}" presName="sibTrans" presStyleLbl="sibTrans2D1" presStyleIdx="0" presStyleCnt="3"/>
      <dgm:spPr/>
    </dgm:pt>
    <dgm:pt modelId="{15697BCA-F369-8D4A-B769-A065B89E2B52}" type="pres">
      <dgm:prSet presAssocID="{291E97E0-00AC-4E4F-8F74-029C91ED8A69}" presName="connTx" presStyleLbl="sibTrans2D1" presStyleIdx="0" presStyleCnt="3"/>
      <dgm:spPr/>
    </dgm:pt>
    <dgm:pt modelId="{CD2C7CE0-95F1-7D47-8E3D-7A7494713674}" type="pres">
      <dgm:prSet presAssocID="{81AAFF0A-6409-0C42-8A67-52BCDD5CF919}" presName="composite" presStyleCnt="0"/>
      <dgm:spPr/>
    </dgm:pt>
    <dgm:pt modelId="{F8BF6139-9BB1-8A48-BA86-70A4D71F2F70}" type="pres">
      <dgm:prSet presAssocID="{81AAFF0A-6409-0C42-8A67-52BCDD5CF919}" presName="imagSh" presStyleLbl="bgImgPlace1" presStyleIdx="1" presStyleCnt="4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154" b="14000"/>
          </a:stretch>
        </a:blipFill>
        <a:ln>
          <a:solidFill>
            <a:schemeClr val="accent1"/>
          </a:solidFill>
        </a:ln>
      </dgm:spPr>
    </dgm:pt>
    <dgm:pt modelId="{720B06E8-8BFE-3942-A455-5E5C8F7275BF}" type="pres">
      <dgm:prSet presAssocID="{81AAFF0A-6409-0C42-8A67-52BCDD5CF919}" presName="txNode" presStyleLbl="node1" presStyleIdx="1" presStyleCnt="4" custScaleY="49067">
        <dgm:presLayoutVars>
          <dgm:bulletEnabled val="1"/>
        </dgm:presLayoutVars>
      </dgm:prSet>
      <dgm:spPr/>
    </dgm:pt>
    <dgm:pt modelId="{373B9F11-A585-2E43-AF76-47135CE9D4F5}" type="pres">
      <dgm:prSet presAssocID="{E4403776-435C-8946-B488-B0646C9CD330}" presName="sibTrans" presStyleLbl="sibTrans2D1" presStyleIdx="1" presStyleCnt="3"/>
      <dgm:spPr/>
    </dgm:pt>
    <dgm:pt modelId="{E65822DF-908C-334C-8B67-C3CA671CD51C}" type="pres">
      <dgm:prSet presAssocID="{E4403776-435C-8946-B488-B0646C9CD330}" presName="connTx" presStyleLbl="sibTrans2D1" presStyleIdx="1" presStyleCnt="3"/>
      <dgm:spPr/>
    </dgm:pt>
    <dgm:pt modelId="{2EE9366B-7831-0841-9C7D-017A2EB53AED}" type="pres">
      <dgm:prSet presAssocID="{961417B4-659B-994C-AC4C-7B7C239AE5E4}" presName="composite" presStyleCnt="0"/>
      <dgm:spPr/>
    </dgm:pt>
    <dgm:pt modelId="{43C7B68F-97D9-F845-AD64-6A94956BFA9D}" type="pres">
      <dgm:prSet presAssocID="{961417B4-659B-994C-AC4C-7B7C239AE5E4}" presName="imagSh" presStyleLbl="bgImgPlace1" presStyleIdx="2" presStyleCnt="4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538" b="5538"/>
          </a:stretch>
        </a:blipFill>
        <a:ln>
          <a:solidFill>
            <a:schemeClr val="accent1"/>
          </a:solidFill>
        </a:ln>
      </dgm:spPr>
    </dgm:pt>
    <dgm:pt modelId="{BBA06DF5-65E8-3F4E-B4AE-35287E50FC1E}" type="pres">
      <dgm:prSet presAssocID="{961417B4-659B-994C-AC4C-7B7C239AE5E4}" presName="txNode" presStyleLbl="node1" presStyleIdx="2" presStyleCnt="4" custScaleY="49067">
        <dgm:presLayoutVars>
          <dgm:bulletEnabled val="1"/>
        </dgm:presLayoutVars>
      </dgm:prSet>
      <dgm:spPr/>
    </dgm:pt>
    <dgm:pt modelId="{8287D517-A3CA-BC40-BCC8-2F317BF6F3BD}" type="pres">
      <dgm:prSet presAssocID="{367DCFB7-5F04-D042-9375-A99755EE042C}" presName="sibTrans" presStyleLbl="sibTrans2D1" presStyleIdx="2" presStyleCnt="3"/>
      <dgm:spPr/>
    </dgm:pt>
    <dgm:pt modelId="{1BB4617E-30C7-D643-B0AA-8E9B43F1472D}" type="pres">
      <dgm:prSet presAssocID="{367DCFB7-5F04-D042-9375-A99755EE042C}" presName="connTx" presStyleLbl="sibTrans2D1" presStyleIdx="2" presStyleCnt="3"/>
      <dgm:spPr/>
    </dgm:pt>
    <dgm:pt modelId="{859421AF-1940-8246-A060-736B74B38965}" type="pres">
      <dgm:prSet presAssocID="{FD4C5D4B-93F6-2B44-99EB-857BA9F9D649}" presName="composite" presStyleCnt="0"/>
      <dgm:spPr/>
    </dgm:pt>
    <dgm:pt modelId="{ABA3AFF2-BC6C-1047-80E4-689B800CD789}" type="pres">
      <dgm:prSet presAssocID="{FD4C5D4B-93F6-2B44-99EB-857BA9F9D649}" presName="imagSh" presStyleLbl="bgImgPlace1" presStyleIdx="3" presStyleCnt="4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538" b="5538"/>
          </a:stretch>
        </a:blipFill>
        <a:ln>
          <a:solidFill>
            <a:schemeClr val="accent1"/>
          </a:solidFill>
        </a:ln>
      </dgm:spPr>
    </dgm:pt>
    <dgm:pt modelId="{DE5D29DA-0A75-F74C-BFE1-D1A81E961E93}" type="pres">
      <dgm:prSet presAssocID="{FD4C5D4B-93F6-2B44-99EB-857BA9F9D649}" presName="txNode" presStyleLbl="node1" presStyleIdx="3" presStyleCnt="4" custScaleY="49067">
        <dgm:presLayoutVars>
          <dgm:bulletEnabled val="1"/>
        </dgm:presLayoutVars>
      </dgm:prSet>
      <dgm:spPr/>
    </dgm:pt>
  </dgm:ptLst>
  <dgm:cxnLst>
    <dgm:cxn modelId="{1F4F6803-81B1-9F4D-919C-FF31CF2882BC}" type="presOf" srcId="{291E97E0-00AC-4E4F-8F74-029C91ED8A69}" destId="{A8C293F1-375A-1D46-8D85-6174D25ADE68}" srcOrd="0" destOrd="0" presId="urn:microsoft.com/office/officeart/2005/8/layout/hProcess10"/>
    <dgm:cxn modelId="{E73BCC0F-3ED3-F149-90F1-670005D5FB3A}" type="presOf" srcId="{367DCFB7-5F04-D042-9375-A99755EE042C}" destId="{1BB4617E-30C7-D643-B0AA-8E9B43F1472D}" srcOrd="1" destOrd="0" presId="urn:microsoft.com/office/officeart/2005/8/layout/hProcess10"/>
    <dgm:cxn modelId="{DBB98F16-F854-F840-846F-D94358C2CF0B}" type="presOf" srcId="{291E97E0-00AC-4E4F-8F74-029C91ED8A69}" destId="{15697BCA-F369-8D4A-B769-A065B89E2B52}" srcOrd="1" destOrd="0" presId="urn:microsoft.com/office/officeart/2005/8/layout/hProcess10"/>
    <dgm:cxn modelId="{5139DD2A-789C-3646-A026-2FA65516782C}" type="presOf" srcId="{FD4C5D4B-93F6-2B44-99EB-857BA9F9D649}" destId="{DE5D29DA-0A75-F74C-BFE1-D1A81E961E93}" srcOrd="0" destOrd="0" presId="urn:microsoft.com/office/officeart/2005/8/layout/hProcess10"/>
    <dgm:cxn modelId="{17689666-103A-1243-8C1B-5C3BD128AFEA}" srcId="{5CE53984-A55C-A441-849E-1D2E634D6950}" destId="{961417B4-659B-994C-AC4C-7B7C239AE5E4}" srcOrd="2" destOrd="0" parTransId="{1E9F08B8-251C-294A-B316-A6B7A615C90A}" sibTransId="{367DCFB7-5F04-D042-9375-A99755EE042C}"/>
    <dgm:cxn modelId="{BC3A4768-19D7-9043-82CE-405D78C6AE1F}" type="presOf" srcId="{E4403776-435C-8946-B488-B0646C9CD330}" destId="{E65822DF-908C-334C-8B67-C3CA671CD51C}" srcOrd="1" destOrd="0" presId="urn:microsoft.com/office/officeart/2005/8/layout/hProcess10"/>
    <dgm:cxn modelId="{328C9F4B-0B9E-6B49-80FB-A19960E52AEA}" type="presOf" srcId="{E4403776-435C-8946-B488-B0646C9CD330}" destId="{373B9F11-A585-2E43-AF76-47135CE9D4F5}" srcOrd="0" destOrd="0" presId="urn:microsoft.com/office/officeart/2005/8/layout/hProcess10"/>
    <dgm:cxn modelId="{8D5E4070-8834-7A42-A5CE-501B247AE16E}" srcId="{5CE53984-A55C-A441-849E-1D2E634D6950}" destId="{E13CD597-A5C8-F24F-B42D-7A91487F7782}" srcOrd="0" destOrd="0" parTransId="{9304535F-5996-AA45-9F79-3B72EC06857A}" sibTransId="{291E97E0-00AC-4E4F-8F74-029C91ED8A69}"/>
    <dgm:cxn modelId="{6FD87C74-E5C2-3843-885D-02507E09FFB9}" type="presOf" srcId="{5CE53984-A55C-A441-849E-1D2E634D6950}" destId="{054AE770-7629-DB4A-8C76-46B880E08F59}" srcOrd="0" destOrd="0" presId="urn:microsoft.com/office/officeart/2005/8/layout/hProcess10"/>
    <dgm:cxn modelId="{BA35F898-967F-5E42-8952-6F6AF68EB922}" type="presOf" srcId="{961417B4-659B-994C-AC4C-7B7C239AE5E4}" destId="{BBA06DF5-65E8-3F4E-B4AE-35287E50FC1E}" srcOrd="0" destOrd="0" presId="urn:microsoft.com/office/officeart/2005/8/layout/hProcess10"/>
    <dgm:cxn modelId="{C08792B1-92D8-D749-8C55-E991ED5BD3CE}" type="presOf" srcId="{367DCFB7-5F04-D042-9375-A99755EE042C}" destId="{8287D517-A3CA-BC40-BCC8-2F317BF6F3BD}" srcOrd="0" destOrd="0" presId="urn:microsoft.com/office/officeart/2005/8/layout/hProcess10"/>
    <dgm:cxn modelId="{6B60F2B5-F843-6346-A12B-70899C4B6D4C}" srcId="{5CE53984-A55C-A441-849E-1D2E634D6950}" destId="{FD4C5D4B-93F6-2B44-99EB-857BA9F9D649}" srcOrd="3" destOrd="0" parTransId="{8FA0A5DA-DEC9-674A-8A6F-CD3A933A5F78}" sibTransId="{5C8C01AE-3D1F-A64C-BB7A-89DCF6AFE926}"/>
    <dgm:cxn modelId="{6A5D65C6-D5F1-314D-B298-3E221A8CCA2F}" type="presOf" srcId="{E13CD597-A5C8-F24F-B42D-7A91487F7782}" destId="{54BDB56C-29ED-5E46-BFD6-160E02C9F6D3}" srcOrd="0" destOrd="0" presId="urn:microsoft.com/office/officeart/2005/8/layout/hProcess10"/>
    <dgm:cxn modelId="{456091D7-805A-FD47-82AB-18554E222020}" srcId="{5CE53984-A55C-A441-849E-1D2E634D6950}" destId="{81AAFF0A-6409-0C42-8A67-52BCDD5CF919}" srcOrd="1" destOrd="0" parTransId="{8AB83844-8C03-664E-BF86-657E4307B07E}" sibTransId="{E4403776-435C-8946-B488-B0646C9CD330}"/>
    <dgm:cxn modelId="{027B38F7-722D-F24A-B9F7-201D60EB13F7}" type="presOf" srcId="{81AAFF0A-6409-0C42-8A67-52BCDD5CF919}" destId="{720B06E8-8BFE-3942-A455-5E5C8F7275BF}" srcOrd="0" destOrd="0" presId="urn:microsoft.com/office/officeart/2005/8/layout/hProcess10"/>
    <dgm:cxn modelId="{3206AA71-1B9F-1040-9BFC-D77962C8DD77}" type="presParOf" srcId="{054AE770-7629-DB4A-8C76-46B880E08F59}" destId="{38019211-7181-764C-939C-E275B5569EAF}" srcOrd="0" destOrd="0" presId="urn:microsoft.com/office/officeart/2005/8/layout/hProcess10"/>
    <dgm:cxn modelId="{36F3E2C9-DBCA-D246-BEB7-B02F55A3F7B8}" type="presParOf" srcId="{38019211-7181-764C-939C-E275B5569EAF}" destId="{66113EE1-36F6-924C-A5FD-9C55D2A87BFB}" srcOrd="0" destOrd="0" presId="urn:microsoft.com/office/officeart/2005/8/layout/hProcess10"/>
    <dgm:cxn modelId="{01565A3F-0A4A-6048-B699-51A94A54A13F}" type="presParOf" srcId="{38019211-7181-764C-939C-E275B5569EAF}" destId="{54BDB56C-29ED-5E46-BFD6-160E02C9F6D3}" srcOrd="1" destOrd="0" presId="urn:microsoft.com/office/officeart/2005/8/layout/hProcess10"/>
    <dgm:cxn modelId="{24F158BA-73F5-FE41-8EA0-FA1992EF5E05}" type="presParOf" srcId="{054AE770-7629-DB4A-8C76-46B880E08F59}" destId="{A8C293F1-375A-1D46-8D85-6174D25ADE68}" srcOrd="1" destOrd="0" presId="urn:microsoft.com/office/officeart/2005/8/layout/hProcess10"/>
    <dgm:cxn modelId="{EFD81D26-1781-BA4B-AB65-4EA65B1D7282}" type="presParOf" srcId="{A8C293F1-375A-1D46-8D85-6174D25ADE68}" destId="{15697BCA-F369-8D4A-B769-A065B89E2B52}" srcOrd="0" destOrd="0" presId="urn:microsoft.com/office/officeart/2005/8/layout/hProcess10"/>
    <dgm:cxn modelId="{BC1C1AF6-CEBA-FB46-8398-C4D1C01DCC23}" type="presParOf" srcId="{054AE770-7629-DB4A-8C76-46B880E08F59}" destId="{CD2C7CE0-95F1-7D47-8E3D-7A7494713674}" srcOrd="2" destOrd="0" presId="urn:microsoft.com/office/officeart/2005/8/layout/hProcess10"/>
    <dgm:cxn modelId="{13B7CD85-15A3-3B49-979B-30FD5251E525}" type="presParOf" srcId="{CD2C7CE0-95F1-7D47-8E3D-7A7494713674}" destId="{F8BF6139-9BB1-8A48-BA86-70A4D71F2F70}" srcOrd="0" destOrd="0" presId="urn:microsoft.com/office/officeart/2005/8/layout/hProcess10"/>
    <dgm:cxn modelId="{6EBFE186-8BFE-3544-8DB2-78118648BFBB}" type="presParOf" srcId="{CD2C7CE0-95F1-7D47-8E3D-7A7494713674}" destId="{720B06E8-8BFE-3942-A455-5E5C8F7275BF}" srcOrd="1" destOrd="0" presId="urn:microsoft.com/office/officeart/2005/8/layout/hProcess10"/>
    <dgm:cxn modelId="{D6BAC149-7B1F-284B-A767-96EC1551B717}" type="presParOf" srcId="{054AE770-7629-DB4A-8C76-46B880E08F59}" destId="{373B9F11-A585-2E43-AF76-47135CE9D4F5}" srcOrd="3" destOrd="0" presId="urn:microsoft.com/office/officeart/2005/8/layout/hProcess10"/>
    <dgm:cxn modelId="{A259A808-3991-C646-BE4F-E4A726C6E1F0}" type="presParOf" srcId="{373B9F11-A585-2E43-AF76-47135CE9D4F5}" destId="{E65822DF-908C-334C-8B67-C3CA671CD51C}" srcOrd="0" destOrd="0" presId="urn:microsoft.com/office/officeart/2005/8/layout/hProcess10"/>
    <dgm:cxn modelId="{2A910DF9-401A-2542-8C19-AA0F4C803360}" type="presParOf" srcId="{054AE770-7629-DB4A-8C76-46B880E08F59}" destId="{2EE9366B-7831-0841-9C7D-017A2EB53AED}" srcOrd="4" destOrd="0" presId="urn:microsoft.com/office/officeart/2005/8/layout/hProcess10"/>
    <dgm:cxn modelId="{FE492D21-1BC2-B74F-9AD3-AC622F784DF4}" type="presParOf" srcId="{2EE9366B-7831-0841-9C7D-017A2EB53AED}" destId="{43C7B68F-97D9-F845-AD64-6A94956BFA9D}" srcOrd="0" destOrd="0" presId="urn:microsoft.com/office/officeart/2005/8/layout/hProcess10"/>
    <dgm:cxn modelId="{3BB8254B-9357-7745-86F2-2DE1D69CB9FF}" type="presParOf" srcId="{2EE9366B-7831-0841-9C7D-017A2EB53AED}" destId="{BBA06DF5-65E8-3F4E-B4AE-35287E50FC1E}" srcOrd="1" destOrd="0" presId="urn:microsoft.com/office/officeart/2005/8/layout/hProcess10"/>
    <dgm:cxn modelId="{4D104BD9-06E0-9246-A6D8-C08EDE525A52}" type="presParOf" srcId="{054AE770-7629-DB4A-8C76-46B880E08F59}" destId="{8287D517-A3CA-BC40-BCC8-2F317BF6F3BD}" srcOrd="5" destOrd="0" presId="urn:microsoft.com/office/officeart/2005/8/layout/hProcess10"/>
    <dgm:cxn modelId="{F6250A00-12AE-6946-82AA-0678DB5EC460}" type="presParOf" srcId="{8287D517-A3CA-BC40-BCC8-2F317BF6F3BD}" destId="{1BB4617E-30C7-D643-B0AA-8E9B43F1472D}" srcOrd="0" destOrd="0" presId="urn:microsoft.com/office/officeart/2005/8/layout/hProcess10"/>
    <dgm:cxn modelId="{44277370-6B81-8A4F-9892-64B2480B8CD7}" type="presParOf" srcId="{054AE770-7629-DB4A-8C76-46B880E08F59}" destId="{859421AF-1940-8246-A060-736B74B38965}" srcOrd="6" destOrd="0" presId="urn:microsoft.com/office/officeart/2005/8/layout/hProcess10"/>
    <dgm:cxn modelId="{2776DA41-AD1C-3F4E-B853-18A670B63EBC}" type="presParOf" srcId="{859421AF-1940-8246-A060-736B74B38965}" destId="{ABA3AFF2-BC6C-1047-80E4-689B800CD789}" srcOrd="0" destOrd="0" presId="urn:microsoft.com/office/officeart/2005/8/layout/hProcess10"/>
    <dgm:cxn modelId="{73B481AC-8B02-264C-AB47-93C42355830A}" type="presParOf" srcId="{859421AF-1940-8246-A060-736B74B38965}" destId="{DE5D29DA-0A75-F74C-BFE1-D1A81E961E93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090D50C-028F-A54B-BF50-8079E83BE5B6}" type="doc">
      <dgm:prSet loTypeId="urn:microsoft.com/office/officeart/2005/8/layout/process1" loCatId="" qsTypeId="urn:microsoft.com/office/officeart/2005/8/quickstyle/simple1" qsCatId="simple" csTypeId="urn:microsoft.com/office/officeart/2005/8/colors/accent5_2" csCatId="accent5" phldr="1"/>
      <dgm:spPr/>
    </dgm:pt>
    <dgm:pt modelId="{5171E5AF-91FA-0D40-94DC-6CEE25D49D03}">
      <dgm:prSet phldrT="[Text]" custT="1"/>
      <dgm:spPr>
        <a:solidFill>
          <a:schemeClr val="accent5">
            <a:lumMod val="75000"/>
            <a:alpha val="65148"/>
          </a:schemeClr>
        </a:solidFill>
      </dgm:spPr>
      <dgm:t>
        <a:bodyPr/>
        <a:lstStyle/>
        <a:p>
          <a:r>
            <a:rPr lang="en-US" sz="2000"/>
            <a:t>Customer Needs</a:t>
          </a:r>
        </a:p>
      </dgm:t>
    </dgm:pt>
    <dgm:pt modelId="{D7497F67-5181-A04C-BE1F-E3B5E71BEEB2}" type="parTrans" cxnId="{D45FF9B9-93E5-484D-8B70-E9F9055ABDF4}">
      <dgm:prSet/>
      <dgm:spPr/>
      <dgm:t>
        <a:bodyPr/>
        <a:lstStyle/>
        <a:p>
          <a:endParaRPr lang="en-US" sz="2000"/>
        </a:p>
      </dgm:t>
    </dgm:pt>
    <dgm:pt modelId="{71B5C9FC-D158-7E45-AD78-2D5C72A65F94}" type="sibTrans" cxnId="{D45FF9B9-93E5-484D-8B70-E9F9055ABDF4}">
      <dgm:prSet custT="1"/>
      <dgm:spPr/>
      <dgm:t>
        <a:bodyPr/>
        <a:lstStyle/>
        <a:p>
          <a:endParaRPr lang="en-US" sz="2000"/>
        </a:p>
      </dgm:t>
    </dgm:pt>
    <dgm:pt modelId="{0C845846-A8CC-0F49-BA60-39D36A2DFD19}">
      <dgm:prSet phldrT="[Text]" custT="1"/>
      <dgm:spPr>
        <a:solidFill>
          <a:schemeClr val="accent5">
            <a:lumMod val="75000"/>
            <a:alpha val="65148"/>
          </a:schemeClr>
        </a:solidFill>
      </dgm:spPr>
      <dgm:t>
        <a:bodyPr/>
        <a:lstStyle/>
        <a:p>
          <a:r>
            <a:rPr lang="en-US" sz="2000"/>
            <a:t>Comparison</a:t>
          </a:r>
        </a:p>
      </dgm:t>
    </dgm:pt>
    <dgm:pt modelId="{02787D36-781E-514C-92FA-10677E090630}" type="parTrans" cxnId="{764B88E1-8A44-6D42-BB87-969BDEFFF804}">
      <dgm:prSet/>
      <dgm:spPr/>
      <dgm:t>
        <a:bodyPr/>
        <a:lstStyle/>
        <a:p>
          <a:endParaRPr lang="en-US" sz="2000"/>
        </a:p>
      </dgm:t>
    </dgm:pt>
    <dgm:pt modelId="{FC7AAFA0-A790-5B40-A13F-C231674983C9}" type="sibTrans" cxnId="{764B88E1-8A44-6D42-BB87-969BDEFFF804}">
      <dgm:prSet custT="1"/>
      <dgm:spPr/>
      <dgm:t>
        <a:bodyPr/>
        <a:lstStyle/>
        <a:p>
          <a:endParaRPr lang="en-US" sz="2000"/>
        </a:p>
      </dgm:t>
    </dgm:pt>
    <dgm:pt modelId="{037154E2-15AE-524D-AA8C-F3434A961A23}">
      <dgm:prSet phldrT="[Text]" custT="1"/>
      <dgm:spPr>
        <a:solidFill>
          <a:schemeClr val="accent5">
            <a:lumMod val="75000"/>
            <a:alpha val="65148"/>
          </a:schemeClr>
        </a:solidFill>
      </dgm:spPr>
      <dgm:t>
        <a:bodyPr/>
        <a:lstStyle/>
        <a:p>
          <a:r>
            <a:rPr lang="en-US" sz="2000"/>
            <a:t>Importance Weight Factor</a:t>
          </a:r>
        </a:p>
      </dgm:t>
    </dgm:pt>
    <dgm:pt modelId="{EA33C6A4-4224-6141-AEDF-B232085B7D5F}" type="parTrans" cxnId="{251D678E-804F-3B44-A0EB-4100BFA89167}">
      <dgm:prSet/>
      <dgm:spPr/>
      <dgm:t>
        <a:bodyPr/>
        <a:lstStyle/>
        <a:p>
          <a:endParaRPr lang="en-US" sz="2000"/>
        </a:p>
      </dgm:t>
    </dgm:pt>
    <dgm:pt modelId="{F95A025B-5772-E04E-8DAE-8E33310F372B}" type="sibTrans" cxnId="{251D678E-804F-3B44-A0EB-4100BFA89167}">
      <dgm:prSet/>
      <dgm:spPr/>
      <dgm:t>
        <a:bodyPr/>
        <a:lstStyle/>
        <a:p>
          <a:endParaRPr lang="en-US" sz="2000"/>
        </a:p>
      </dgm:t>
    </dgm:pt>
    <dgm:pt modelId="{A16C3881-2500-D447-825E-D00FC0C21E9F}" type="pres">
      <dgm:prSet presAssocID="{5090D50C-028F-A54B-BF50-8079E83BE5B6}" presName="Name0" presStyleCnt="0">
        <dgm:presLayoutVars>
          <dgm:dir/>
          <dgm:resizeHandles val="exact"/>
        </dgm:presLayoutVars>
      </dgm:prSet>
      <dgm:spPr/>
    </dgm:pt>
    <dgm:pt modelId="{65C41718-2416-104B-A036-1F867D94D848}" type="pres">
      <dgm:prSet presAssocID="{5171E5AF-91FA-0D40-94DC-6CEE25D49D03}" presName="node" presStyleLbl="node1" presStyleIdx="0" presStyleCnt="3" custScaleY="89569">
        <dgm:presLayoutVars>
          <dgm:bulletEnabled val="1"/>
        </dgm:presLayoutVars>
      </dgm:prSet>
      <dgm:spPr/>
    </dgm:pt>
    <dgm:pt modelId="{A3A7C870-58CE-FA46-A746-203E474574B9}" type="pres">
      <dgm:prSet presAssocID="{71B5C9FC-D158-7E45-AD78-2D5C72A65F94}" presName="sibTrans" presStyleLbl="sibTrans2D1" presStyleIdx="0" presStyleCnt="2"/>
      <dgm:spPr/>
    </dgm:pt>
    <dgm:pt modelId="{CF2FCACD-23A7-8F4F-ADD5-B8A5C664E74A}" type="pres">
      <dgm:prSet presAssocID="{71B5C9FC-D158-7E45-AD78-2D5C72A65F94}" presName="connectorText" presStyleLbl="sibTrans2D1" presStyleIdx="0" presStyleCnt="2"/>
      <dgm:spPr/>
    </dgm:pt>
    <dgm:pt modelId="{CF0AE50A-50BA-C149-8877-360CC83033AB}" type="pres">
      <dgm:prSet presAssocID="{0C845846-A8CC-0F49-BA60-39D36A2DFD19}" presName="node" presStyleLbl="node1" presStyleIdx="1" presStyleCnt="3" custScaleY="89569">
        <dgm:presLayoutVars>
          <dgm:bulletEnabled val="1"/>
        </dgm:presLayoutVars>
      </dgm:prSet>
      <dgm:spPr/>
    </dgm:pt>
    <dgm:pt modelId="{F75FAD42-5D7C-474F-9831-2F1340DFC0F6}" type="pres">
      <dgm:prSet presAssocID="{FC7AAFA0-A790-5B40-A13F-C231674983C9}" presName="sibTrans" presStyleLbl="sibTrans2D1" presStyleIdx="1" presStyleCnt="2"/>
      <dgm:spPr/>
    </dgm:pt>
    <dgm:pt modelId="{2CE96700-19EE-AC44-955C-6FCE39076B2C}" type="pres">
      <dgm:prSet presAssocID="{FC7AAFA0-A790-5B40-A13F-C231674983C9}" presName="connectorText" presStyleLbl="sibTrans2D1" presStyleIdx="1" presStyleCnt="2"/>
      <dgm:spPr/>
    </dgm:pt>
    <dgm:pt modelId="{4D72B29B-2D98-7848-A9E8-15646E6AA83B}" type="pres">
      <dgm:prSet presAssocID="{037154E2-15AE-524D-AA8C-F3434A961A23}" presName="node" presStyleLbl="node1" presStyleIdx="2" presStyleCnt="3" custScaleY="89569">
        <dgm:presLayoutVars>
          <dgm:bulletEnabled val="1"/>
        </dgm:presLayoutVars>
      </dgm:prSet>
      <dgm:spPr/>
    </dgm:pt>
  </dgm:ptLst>
  <dgm:cxnLst>
    <dgm:cxn modelId="{222D626D-5C57-4142-9E8B-58FA52B15981}" type="presOf" srcId="{5171E5AF-91FA-0D40-94DC-6CEE25D49D03}" destId="{65C41718-2416-104B-A036-1F867D94D848}" srcOrd="0" destOrd="0" presId="urn:microsoft.com/office/officeart/2005/8/layout/process1"/>
    <dgm:cxn modelId="{217E2D4F-60B5-2044-8269-A054773986D3}" type="presOf" srcId="{5090D50C-028F-A54B-BF50-8079E83BE5B6}" destId="{A16C3881-2500-D447-825E-D00FC0C21E9F}" srcOrd="0" destOrd="0" presId="urn:microsoft.com/office/officeart/2005/8/layout/process1"/>
    <dgm:cxn modelId="{5B623A57-D1FB-8C4B-8034-CD6EFD9A1D6C}" type="presOf" srcId="{0C845846-A8CC-0F49-BA60-39D36A2DFD19}" destId="{CF0AE50A-50BA-C149-8877-360CC83033AB}" srcOrd="0" destOrd="0" presId="urn:microsoft.com/office/officeart/2005/8/layout/process1"/>
    <dgm:cxn modelId="{14739077-EE45-3042-99CB-3F2A5FE5CC1A}" type="presOf" srcId="{FC7AAFA0-A790-5B40-A13F-C231674983C9}" destId="{2CE96700-19EE-AC44-955C-6FCE39076B2C}" srcOrd="1" destOrd="0" presId="urn:microsoft.com/office/officeart/2005/8/layout/process1"/>
    <dgm:cxn modelId="{251D678E-804F-3B44-A0EB-4100BFA89167}" srcId="{5090D50C-028F-A54B-BF50-8079E83BE5B6}" destId="{037154E2-15AE-524D-AA8C-F3434A961A23}" srcOrd="2" destOrd="0" parTransId="{EA33C6A4-4224-6141-AEDF-B232085B7D5F}" sibTransId="{F95A025B-5772-E04E-8DAE-8E33310F372B}"/>
    <dgm:cxn modelId="{354E14AD-49AF-AD4D-A5BF-B8F118D37D90}" type="presOf" srcId="{037154E2-15AE-524D-AA8C-F3434A961A23}" destId="{4D72B29B-2D98-7848-A9E8-15646E6AA83B}" srcOrd="0" destOrd="0" presId="urn:microsoft.com/office/officeart/2005/8/layout/process1"/>
    <dgm:cxn modelId="{5F3C39AD-CFF8-EB4A-9FE1-AAD830206BFD}" type="presOf" srcId="{FC7AAFA0-A790-5B40-A13F-C231674983C9}" destId="{F75FAD42-5D7C-474F-9831-2F1340DFC0F6}" srcOrd="0" destOrd="0" presId="urn:microsoft.com/office/officeart/2005/8/layout/process1"/>
    <dgm:cxn modelId="{D45FF9B9-93E5-484D-8B70-E9F9055ABDF4}" srcId="{5090D50C-028F-A54B-BF50-8079E83BE5B6}" destId="{5171E5AF-91FA-0D40-94DC-6CEE25D49D03}" srcOrd="0" destOrd="0" parTransId="{D7497F67-5181-A04C-BE1F-E3B5E71BEEB2}" sibTransId="{71B5C9FC-D158-7E45-AD78-2D5C72A65F94}"/>
    <dgm:cxn modelId="{2CDFB0C8-0433-AA41-8817-DF7B25141E48}" type="presOf" srcId="{71B5C9FC-D158-7E45-AD78-2D5C72A65F94}" destId="{CF2FCACD-23A7-8F4F-ADD5-B8A5C664E74A}" srcOrd="1" destOrd="0" presId="urn:microsoft.com/office/officeart/2005/8/layout/process1"/>
    <dgm:cxn modelId="{46B263E1-F859-264E-9B38-DB07670CEF5C}" type="presOf" srcId="{71B5C9FC-D158-7E45-AD78-2D5C72A65F94}" destId="{A3A7C870-58CE-FA46-A746-203E474574B9}" srcOrd="0" destOrd="0" presId="urn:microsoft.com/office/officeart/2005/8/layout/process1"/>
    <dgm:cxn modelId="{764B88E1-8A44-6D42-BB87-969BDEFFF804}" srcId="{5090D50C-028F-A54B-BF50-8079E83BE5B6}" destId="{0C845846-A8CC-0F49-BA60-39D36A2DFD19}" srcOrd="1" destOrd="0" parTransId="{02787D36-781E-514C-92FA-10677E090630}" sibTransId="{FC7AAFA0-A790-5B40-A13F-C231674983C9}"/>
    <dgm:cxn modelId="{2BEF36DC-BA25-4A4A-9494-36AA67079755}" type="presParOf" srcId="{A16C3881-2500-D447-825E-D00FC0C21E9F}" destId="{65C41718-2416-104B-A036-1F867D94D848}" srcOrd="0" destOrd="0" presId="urn:microsoft.com/office/officeart/2005/8/layout/process1"/>
    <dgm:cxn modelId="{E4356E0E-0C7F-4A4E-B513-1A7F1446E759}" type="presParOf" srcId="{A16C3881-2500-D447-825E-D00FC0C21E9F}" destId="{A3A7C870-58CE-FA46-A746-203E474574B9}" srcOrd="1" destOrd="0" presId="urn:microsoft.com/office/officeart/2005/8/layout/process1"/>
    <dgm:cxn modelId="{4CA95BD1-901F-5947-986B-64B571A7CCD8}" type="presParOf" srcId="{A3A7C870-58CE-FA46-A746-203E474574B9}" destId="{CF2FCACD-23A7-8F4F-ADD5-B8A5C664E74A}" srcOrd="0" destOrd="0" presId="urn:microsoft.com/office/officeart/2005/8/layout/process1"/>
    <dgm:cxn modelId="{109FA89E-053C-4245-8306-B20627C3A7FC}" type="presParOf" srcId="{A16C3881-2500-D447-825E-D00FC0C21E9F}" destId="{CF0AE50A-50BA-C149-8877-360CC83033AB}" srcOrd="2" destOrd="0" presId="urn:microsoft.com/office/officeart/2005/8/layout/process1"/>
    <dgm:cxn modelId="{8D063E69-62A0-5843-A6EF-7698AE6B784A}" type="presParOf" srcId="{A16C3881-2500-D447-825E-D00FC0C21E9F}" destId="{F75FAD42-5D7C-474F-9831-2F1340DFC0F6}" srcOrd="3" destOrd="0" presId="urn:microsoft.com/office/officeart/2005/8/layout/process1"/>
    <dgm:cxn modelId="{3C121A03-5EC2-6348-B4AD-291A04E6E5E7}" type="presParOf" srcId="{F75FAD42-5D7C-474F-9831-2F1340DFC0F6}" destId="{2CE96700-19EE-AC44-955C-6FCE39076B2C}" srcOrd="0" destOrd="0" presId="urn:microsoft.com/office/officeart/2005/8/layout/process1"/>
    <dgm:cxn modelId="{4B0361A1-BAFA-F749-837B-67A7C4F5857F}" type="presParOf" srcId="{A16C3881-2500-D447-825E-D00FC0C21E9F}" destId="{4D72B29B-2D98-7848-A9E8-15646E6AA83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090D50C-028F-A54B-BF50-8079E83BE5B6}" type="doc">
      <dgm:prSet loTypeId="urn:microsoft.com/office/officeart/2005/8/layout/process1" loCatId="" qsTypeId="urn:microsoft.com/office/officeart/2005/8/quickstyle/simple1" qsCatId="simple" csTypeId="urn:microsoft.com/office/officeart/2005/8/colors/accent2_1" csCatId="accent2" phldr="1"/>
      <dgm:spPr/>
    </dgm:pt>
    <dgm:pt modelId="{5171E5AF-91FA-0D40-94DC-6CEE25D49D03}">
      <dgm:prSet phldrT="[Text]" custT="1"/>
      <dgm:spPr/>
      <dgm:t>
        <a:bodyPr/>
        <a:lstStyle/>
        <a:p>
          <a:r>
            <a:rPr lang="en-US" sz="2000"/>
            <a:t>Customer Needs</a:t>
          </a:r>
        </a:p>
      </dgm:t>
    </dgm:pt>
    <dgm:pt modelId="{D7497F67-5181-A04C-BE1F-E3B5E71BEEB2}" type="parTrans" cxnId="{D45FF9B9-93E5-484D-8B70-E9F9055ABDF4}">
      <dgm:prSet/>
      <dgm:spPr/>
      <dgm:t>
        <a:bodyPr/>
        <a:lstStyle/>
        <a:p>
          <a:endParaRPr lang="en-US" sz="2000"/>
        </a:p>
      </dgm:t>
    </dgm:pt>
    <dgm:pt modelId="{71B5C9FC-D158-7E45-AD78-2D5C72A65F94}" type="sibTrans" cxnId="{D45FF9B9-93E5-484D-8B70-E9F9055ABDF4}">
      <dgm:prSet custT="1"/>
      <dgm:spPr/>
      <dgm:t>
        <a:bodyPr/>
        <a:lstStyle/>
        <a:p>
          <a:endParaRPr lang="en-US" sz="2000"/>
        </a:p>
      </dgm:t>
    </dgm:pt>
    <dgm:pt modelId="{0C845846-A8CC-0F49-BA60-39D36A2DFD19}">
      <dgm:prSet phldrT="[Text]" custT="1"/>
      <dgm:spPr/>
      <dgm:t>
        <a:bodyPr/>
        <a:lstStyle/>
        <a:p>
          <a:r>
            <a:rPr lang="en-US" sz="2000"/>
            <a:t>Engineering Characteristics</a:t>
          </a:r>
        </a:p>
      </dgm:t>
    </dgm:pt>
    <dgm:pt modelId="{02787D36-781E-514C-92FA-10677E090630}" type="parTrans" cxnId="{764B88E1-8A44-6D42-BB87-969BDEFFF804}">
      <dgm:prSet/>
      <dgm:spPr/>
      <dgm:t>
        <a:bodyPr/>
        <a:lstStyle/>
        <a:p>
          <a:endParaRPr lang="en-US" sz="2000"/>
        </a:p>
      </dgm:t>
    </dgm:pt>
    <dgm:pt modelId="{FC7AAFA0-A790-5B40-A13F-C231674983C9}" type="sibTrans" cxnId="{764B88E1-8A44-6D42-BB87-969BDEFFF804}">
      <dgm:prSet custT="1"/>
      <dgm:spPr/>
      <dgm:t>
        <a:bodyPr/>
        <a:lstStyle/>
        <a:p>
          <a:endParaRPr lang="en-US" sz="2000"/>
        </a:p>
      </dgm:t>
    </dgm:pt>
    <dgm:pt modelId="{A16C3881-2500-D447-825E-D00FC0C21E9F}" type="pres">
      <dgm:prSet presAssocID="{5090D50C-028F-A54B-BF50-8079E83BE5B6}" presName="Name0" presStyleCnt="0">
        <dgm:presLayoutVars>
          <dgm:dir/>
          <dgm:resizeHandles val="exact"/>
        </dgm:presLayoutVars>
      </dgm:prSet>
      <dgm:spPr/>
    </dgm:pt>
    <dgm:pt modelId="{65C41718-2416-104B-A036-1F867D94D848}" type="pres">
      <dgm:prSet presAssocID="{5171E5AF-91FA-0D40-94DC-6CEE25D49D03}" presName="node" presStyleLbl="node1" presStyleIdx="0" presStyleCnt="2" custScaleY="56493">
        <dgm:presLayoutVars>
          <dgm:bulletEnabled val="1"/>
        </dgm:presLayoutVars>
      </dgm:prSet>
      <dgm:spPr/>
    </dgm:pt>
    <dgm:pt modelId="{A3A7C870-58CE-FA46-A746-203E474574B9}" type="pres">
      <dgm:prSet presAssocID="{71B5C9FC-D158-7E45-AD78-2D5C72A65F94}" presName="sibTrans" presStyleLbl="sibTrans2D1" presStyleIdx="0" presStyleCnt="1"/>
      <dgm:spPr/>
    </dgm:pt>
    <dgm:pt modelId="{CF2FCACD-23A7-8F4F-ADD5-B8A5C664E74A}" type="pres">
      <dgm:prSet presAssocID="{71B5C9FC-D158-7E45-AD78-2D5C72A65F94}" presName="connectorText" presStyleLbl="sibTrans2D1" presStyleIdx="0" presStyleCnt="1"/>
      <dgm:spPr/>
    </dgm:pt>
    <dgm:pt modelId="{CF0AE50A-50BA-C149-8877-360CC83033AB}" type="pres">
      <dgm:prSet presAssocID="{0C845846-A8CC-0F49-BA60-39D36A2DFD19}" presName="node" presStyleLbl="node1" presStyleIdx="1" presStyleCnt="2" custScaleY="56493">
        <dgm:presLayoutVars>
          <dgm:bulletEnabled val="1"/>
        </dgm:presLayoutVars>
      </dgm:prSet>
      <dgm:spPr/>
    </dgm:pt>
  </dgm:ptLst>
  <dgm:cxnLst>
    <dgm:cxn modelId="{222D626D-5C57-4142-9E8B-58FA52B15981}" type="presOf" srcId="{5171E5AF-91FA-0D40-94DC-6CEE25D49D03}" destId="{65C41718-2416-104B-A036-1F867D94D848}" srcOrd="0" destOrd="0" presId="urn:microsoft.com/office/officeart/2005/8/layout/process1"/>
    <dgm:cxn modelId="{217E2D4F-60B5-2044-8269-A054773986D3}" type="presOf" srcId="{5090D50C-028F-A54B-BF50-8079E83BE5B6}" destId="{A16C3881-2500-D447-825E-D00FC0C21E9F}" srcOrd="0" destOrd="0" presId="urn:microsoft.com/office/officeart/2005/8/layout/process1"/>
    <dgm:cxn modelId="{5B623A57-D1FB-8C4B-8034-CD6EFD9A1D6C}" type="presOf" srcId="{0C845846-A8CC-0F49-BA60-39D36A2DFD19}" destId="{CF0AE50A-50BA-C149-8877-360CC83033AB}" srcOrd="0" destOrd="0" presId="urn:microsoft.com/office/officeart/2005/8/layout/process1"/>
    <dgm:cxn modelId="{D45FF9B9-93E5-484D-8B70-E9F9055ABDF4}" srcId="{5090D50C-028F-A54B-BF50-8079E83BE5B6}" destId="{5171E5AF-91FA-0D40-94DC-6CEE25D49D03}" srcOrd="0" destOrd="0" parTransId="{D7497F67-5181-A04C-BE1F-E3B5E71BEEB2}" sibTransId="{71B5C9FC-D158-7E45-AD78-2D5C72A65F94}"/>
    <dgm:cxn modelId="{2CDFB0C8-0433-AA41-8817-DF7B25141E48}" type="presOf" srcId="{71B5C9FC-D158-7E45-AD78-2D5C72A65F94}" destId="{CF2FCACD-23A7-8F4F-ADD5-B8A5C664E74A}" srcOrd="1" destOrd="0" presId="urn:microsoft.com/office/officeart/2005/8/layout/process1"/>
    <dgm:cxn modelId="{46B263E1-F859-264E-9B38-DB07670CEF5C}" type="presOf" srcId="{71B5C9FC-D158-7E45-AD78-2D5C72A65F94}" destId="{A3A7C870-58CE-FA46-A746-203E474574B9}" srcOrd="0" destOrd="0" presId="urn:microsoft.com/office/officeart/2005/8/layout/process1"/>
    <dgm:cxn modelId="{764B88E1-8A44-6D42-BB87-969BDEFFF804}" srcId="{5090D50C-028F-A54B-BF50-8079E83BE5B6}" destId="{0C845846-A8CC-0F49-BA60-39D36A2DFD19}" srcOrd="1" destOrd="0" parTransId="{02787D36-781E-514C-92FA-10677E090630}" sibTransId="{FC7AAFA0-A790-5B40-A13F-C231674983C9}"/>
    <dgm:cxn modelId="{2BEF36DC-BA25-4A4A-9494-36AA67079755}" type="presParOf" srcId="{A16C3881-2500-D447-825E-D00FC0C21E9F}" destId="{65C41718-2416-104B-A036-1F867D94D848}" srcOrd="0" destOrd="0" presId="urn:microsoft.com/office/officeart/2005/8/layout/process1"/>
    <dgm:cxn modelId="{E4356E0E-0C7F-4A4E-B513-1A7F1446E759}" type="presParOf" srcId="{A16C3881-2500-D447-825E-D00FC0C21E9F}" destId="{A3A7C870-58CE-FA46-A746-203E474574B9}" srcOrd="1" destOrd="0" presId="urn:microsoft.com/office/officeart/2005/8/layout/process1"/>
    <dgm:cxn modelId="{4CA95BD1-901F-5947-986B-64B571A7CCD8}" type="presParOf" srcId="{A3A7C870-58CE-FA46-A746-203E474574B9}" destId="{CF2FCACD-23A7-8F4F-ADD5-B8A5C664E74A}" srcOrd="0" destOrd="0" presId="urn:microsoft.com/office/officeart/2005/8/layout/process1"/>
    <dgm:cxn modelId="{109FA89E-053C-4245-8306-B20627C3A7FC}" type="presParOf" srcId="{A16C3881-2500-D447-825E-D00FC0C21E9F}" destId="{CF0AE50A-50BA-C149-8877-360CC83033AB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294F7BA-1C48-A147-B019-94CACFC0FEEB}" type="doc">
      <dgm:prSet loTypeId="urn:microsoft.com/office/officeart/2005/8/layout/process3" loCatId="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6590AA02-E35B-704E-825A-B5F464CEC491}">
      <dgm:prSet phldrT="[Text]"/>
      <dgm:spPr/>
      <dgm:t>
        <a:bodyPr/>
        <a:lstStyle/>
        <a:p>
          <a:r>
            <a:rPr lang="en-US"/>
            <a:t>Concepts</a:t>
          </a:r>
        </a:p>
      </dgm:t>
    </dgm:pt>
    <dgm:pt modelId="{118B3D45-FEAA-3F41-B7C5-194447762A48}" type="parTrans" cxnId="{6A3A48B3-679C-3440-9119-D104B111C060}">
      <dgm:prSet/>
      <dgm:spPr/>
      <dgm:t>
        <a:bodyPr/>
        <a:lstStyle/>
        <a:p>
          <a:endParaRPr lang="en-US"/>
        </a:p>
      </dgm:t>
    </dgm:pt>
    <dgm:pt modelId="{18AA78F7-0844-4F44-A56E-392806D1ADAD}" type="sibTrans" cxnId="{6A3A48B3-679C-3440-9119-D104B111C060}">
      <dgm:prSet/>
      <dgm:spPr/>
      <dgm:t>
        <a:bodyPr/>
        <a:lstStyle/>
        <a:p>
          <a:endParaRPr lang="en-US"/>
        </a:p>
      </dgm:t>
    </dgm:pt>
    <dgm:pt modelId="{DD3BC59F-0EAA-2E4C-95A5-4FC70D016AC9}">
      <dgm:prSet phldrT="[Text]"/>
      <dgm:spPr/>
      <dgm:t>
        <a:bodyPr/>
        <a:lstStyle/>
        <a:p>
          <a:r>
            <a:rPr lang="en-US"/>
            <a:t>2 stage powered ascent.</a:t>
          </a:r>
        </a:p>
      </dgm:t>
    </dgm:pt>
    <dgm:pt modelId="{C5D13ADF-BB29-BB4C-ABB8-552B0271CA3F}" type="parTrans" cxnId="{BD069271-5914-E64E-877E-4B2DE4488A82}">
      <dgm:prSet/>
      <dgm:spPr/>
      <dgm:t>
        <a:bodyPr/>
        <a:lstStyle/>
        <a:p>
          <a:endParaRPr lang="en-US"/>
        </a:p>
      </dgm:t>
    </dgm:pt>
    <dgm:pt modelId="{E7DA249E-C807-6745-AEDD-92693E8F419E}" type="sibTrans" cxnId="{BD069271-5914-E64E-877E-4B2DE4488A82}">
      <dgm:prSet/>
      <dgm:spPr/>
      <dgm:t>
        <a:bodyPr/>
        <a:lstStyle/>
        <a:p>
          <a:endParaRPr lang="en-US"/>
        </a:p>
      </dgm:t>
    </dgm:pt>
    <dgm:pt modelId="{1F0EAE34-C342-1349-8E8A-483B1E4A2BCB}">
      <dgm:prSet phldrT="[Text]"/>
      <dgm:spPr/>
      <dgm:t>
        <a:bodyPr/>
        <a:lstStyle/>
        <a:p>
          <a:r>
            <a:rPr lang="en-US"/>
            <a:t>Concepts – Pugh 1</a:t>
          </a:r>
        </a:p>
      </dgm:t>
    </dgm:pt>
    <dgm:pt modelId="{9452D61E-9D17-E64C-B7F9-D6986771FF1A}" type="parTrans" cxnId="{8D6FBD5A-8A5E-714F-81D8-7BECD4F8C85A}">
      <dgm:prSet/>
      <dgm:spPr/>
      <dgm:t>
        <a:bodyPr/>
        <a:lstStyle/>
        <a:p>
          <a:endParaRPr lang="en-US"/>
        </a:p>
      </dgm:t>
    </dgm:pt>
    <dgm:pt modelId="{2E6D54E3-8B22-E649-BC8F-4126F1FB7AC4}" type="sibTrans" cxnId="{8D6FBD5A-8A5E-714F-81D8-7BECD4F8C85A}">
      <dgm:prSet/>
      <dgm:spPr/>
      <dgm:t>
        <a:bodyPr/>
        <a:lstStyle/>
        <a:p>
          <a:endParaRPr lang="en-US"/>
        </a:p>
      </dgm:t>
    </dgm:pt>
    <dgm:pt modelId="{063B9CEB-B1EF-814C-81F5-468AB32B784A}">
      <dgm:prSet phldrT="[Text]"/>
      <dgm:spPr/>
      <dgm:t>
        <a:bodyPr/>
        <a:lstStyle/>
        <a:p>
          <a:r>
            <a:rPr lang="en-US"/>
            <a:t>Blue Tube body, Ogive features.</a:t>
          </a:r>
        </a:p>
      </dgm:t>
    </dgm:pt>
    <dgm:pt modelId="{9EA5E28C-F2C1-E345-A8A2-B4B12D645415}" type="parTrans" cxnId="{B662345C-7AA7-9145-B990-26FA5886C77F}">
      <dgm:prSet/>
      <dgm:spPr/>
      <dgm:t>
        <a:bodyPr/>
        <a:lstStyle/>
        <a:p>
          <a:endParaRPr lang="en-US"/>
        </a:p>
      </dgm:t>
    </dgm:pt>
    <dgm:pt modelId="{887A7C65-C188-E54E-9909-F0F0BBFFF347}" type="sibTrans" cxnId="{B662345C-7AA7-9145-B990-26FA5886C77F}">
      <dgm:prSet/>
      <dgm:spPr/>
      <dgm:t>
        <a:bodyPr/>
        <a:lstStyle/>
        <a:p>
          <a:endParaRPr lang="en-US"/>
        </a:p>
      </dgm:t>
    </dgm:pt>
    <dgm:pt modelId="{038E512D-587B-1C40-A121-93F62C424CDB}">
      <dgm:prSet phldrT="[Text]"/>
      <dgm:spPr/>
      <dgm:t>
        <a:bodyPr/>
        <a:lstStyle/>
        <a:p>
          <a:r>
            <a:rPr lang="en-US"/>
            <a:t>Concepts – Pugh 2</a:t>
          </a:r>
        </a:p>
      </dgm:t>
    </dgm:pt>
    <dgm:pt modelId="{49E6E875-650A-6343-9E94-BE63A32444F2}" type="parTrans" cxnId="{0E346B7E-2BEF-224D-ADE2-95BCD343FB5D}">
      <dgm:prSet/>
      <dgm:spPr/>
      <dgm:t>
        <a:bodyPr/>
        <a:lstStyle/>
        <a:p>
          <a:endParaRPr lang="en-US"/>
        </a:p>
      </dgm:t>
    </dgm:pt>
    <dgm:pt modelId="{6813EB6E-813C-DC48-8361-FCA02B307C5A}" type="sibTrans" cxnId="{0E346B7E-2BEF-224D-ADE2-95BCD343FB5D}">
      <dgm:prSet/>
      <dgm:spPr/>
      <dgm:t>
        <a:bodyPr/>
        <a:lstStyle/>
        <a:p>
          <a:endParaRPr lang="en-US"/>
        </a:p>
      </dgm:t>
    </dgm:pt>
    <dgm:pt modelId="{38404810-74B8-434B-8378-8A2AF831A9A3}">
      <dgm:prSet phldrT="[Text]"/>
      <dgm:spPr/>
      <dgm:t>
        <a:bodyPr/>
        <a:lstStyle/>
        <a:p>
          <a:r>
            <a:rPr lang="en-US"/>
            <a:t>Blue Tube body, Ogive features.</a:t>
          </a:r>
        </a:p>
      </dgm:t>
    </dgm:pt>
    <dgm:pt modelId="{64CBE343-35D5-FB4B-8D7F-A0BA29858907}" type="parTrans" cxnId="{A74412B6-878A-AD4C-8BC5-0A523D1B4D46}">
      <dgm:prSet/>
      <dgm:spPr/>
      <dgm:t>
        <a:bodyPr/>
        <a:lstStyle/>
        <a:p>
          <a:endParaRPr lang="en-US"/>
        </a:p>
      </dgm:t>
    </dgm:pt>
    <dgm:pt modelId="{A833F103-C94A-8F4B-A9F4-5871AA732E99}" type="sibTrans" cxnId="{A74412B6-878A-AD4C-8BC5-0A523D1B4D46}">
      <dgm:prSet/>
      <dgm:spPr/>
      <dgm:t>
        <a:bodyPr/>
        <a:lstStyle/>
        <a:p>
          <a:endParaRPr lang="en-US"/>
        </a:p>
      </dgm:t>
    </dgm:pt>
    <dgm:pt modelId="{3EC5B5F6-5F8E-744C-9949-D2008E254087}">
      <dgm:prSet phldrT="[Text]"/>
      <dgm:spPr/>
      <dgm:t>
        <a:bodyPr/>
        <a:lstStyle/>
        <a:p>
          <a:r>
            <a:rPr lang="en-US"/>
            <a:t>Aluminum body, conic features.</a:t>
          </a:r>
        </a:p>
      </dgm:t>
    </dgm:pt>
    <dgm:pt modelId="{E76C9A69-E329-D94F-A75D-013C56E47258}" type="parTrans" cxnId="{1001846F-8655-0646-B39A-01C07AD012E8}">
      <dgm:prSet/>
      <dgm:spPr/>
      <dgm:t>
        <a:bodyPr/>
        <a:lstStyle/>
        <a:p>
          <a:endParaRPr lang="en-US"/>
        </a:p>
      </dgm:t>
    </dgm:pt>
    <dgm:pt modelId="{D0F902BF-B4D6-194C-B446-F024FB529EC8}" type="sibTrans" cxnId="{1001846F-8655-0646-B39A-01C07AD012E8}">
      <dgm:prSet/>
      <dgm:spPr/>
      <dgm:t>
        <a:bodyPr/>
        <a:lstStyle/>
        <a:p>
          <a:endParaRPr lang="en-US"/>
        </a:p>
      </dgm:t>
    </dgm:pt>
    <dgm:pt modelId="{85E0F3B8-EF92-7442-83B6-C3AB7544F25D}">
      <dgm:prSet phldrT="[Text]"/>
      <dgm:spPr/>
      <dgm:t>
        <a:bodyPr/>
        <a:lstStyle/>
        <a:p>
          <a:r>
            <a:rPr lang="en-US"/>
            <a:t>Blue Tube body, Ogive features.</a:t>
          </a:r>
        </a:p>
      </dgm:t>
    </dgm:pt>
    <dgm:pt modelId="{F1E9CE2A-ED0D-3E48-99C4-58DBCE985558}" type="parTrans" cxnId="{AF3185F0-CE10-554C-8169-711298E3E679}">
      <dgm:prSet/>
      <dgm:spPr/>
      <dgm:t>
        <a:bodyPr/>
        <a:lstStyle/>
        <a:p>
          <a:endParaRPr lang="en-US"/>
        </a:p>
      </dgm:t>
    </dgm:pt>
    <dgm:pt modelId="{4B3E5417-6D40-0940-8FB0-EED70BBA0FFD}" type="sibTrans" cxnId="{AF3185F0-CE10-554C-8169-711298E3E679}">
      <dgm:prSet/>
      <dgm:spPr/>
      <dgm:t>
        <a:bodyPr/>
        <a:lstStyle/>
        <a:p>
          <a:endParaRPr lang="en-US"/>
        </a:p>
      </dgm:t>
    </dgm:pt>
    <dgm:pt modelId="{161373E0-7B48-DD40-AB16-E5F7F7E34C8A}">
      <dgm:prSet phldrT="[Text]"/>
      <dgm:spPr/>
      <dgm:t>
        <a:bodyPr/>
        <a:lstStyle/>
        <a:p>
          <a:r>
            <a:rPr lang="en-US"/>
            <a:t>Blue Tube body, parabolic features,</a:t>
          </a:r>
        </a:p>
      </dgm:t>
    </dgm:pt>
    <dgm:pt modelId="{EACC030C-2551-A24A-BB91-86AB15A73EBA}" type="parTrans" cxnId="{1E8B0F98-F653-494C-866B-069A36005DE4}">
      <dgm:prSet/>
      <dgm:spPr/>
      <dgm:t>
        <a:bodyPr/>
        <a:lstStyle/>
        <a:p>
          <a:endParaRPr lang="en-US"/>
        </a:p>
      </dgm:t>
    </dgm:pt>
    <dgm:pt modelId="{19FCA0E7-509B-4544-9A2D-75FD268BAF0B}" type="sibTrans" cxnId="{1E8B0F98-F653-494C-866B-069A36005DE4}">
      <dgm:prSet/>
      <dgm:spPr/>
      <dgm:t>
        <a:bodyPr/>
        <a:lstStyle/>
        <a:p>
          <a:endParaRPr lang="en-US"/>
        </a:p>
      </dgm:t>
    </dgm:pt>
    <dgm:pt modelId="{82D8E33F-CDDA-BF46-B6B3-80EAF18B67DC}">
      <dgm:prSet phldrT="[Text]"/>
      <dgm:spPr/>
      <dgm:t>
        <a:bodyPr/>
        <a:lstStyle/>
        <a:p>
          <a:r>
            <a:rPr lang="en-US"/>
            <a:t>Fiberglass body, elliptical features.</a:t>
          </a:r>
        </a:p>
      </dgm:t>
    </dgm:pt>
    <dgm:pt modelId="{A702F45F-B12D-A747-A8B0-8D9FB77E4CDD}" type="parTrans" cxnId="{8D1428E8-3821-6E4F-8DFD-6B49D49ACA6A}">
      <dgm:prSet/>
      <dgm:spPr/>
      <dgm:t>
        <a:bodyPr/>
        <a:lstStyle/>
        <a:p>
          <a:endParaRPr lang="en-US"/>
        </a:p>
      </dgm:t>
    </dgm:pt>
    <dgm:pt modelId="{262DF052-C457-654A-B882-E609E743BBDE}" type="sibTrans" cxnId="{8D1428E8-3821-6E4F-8DFD-6B49D49ACA6A}">
      <dgm:prSet/>
      <dgm:spPr/>
      <dgm:t>
        <a:bodyPr/>
        <a:lstStyle/>
        <a:p>
          <a:endParaRPr lang="en-US"/>
        </a:p>
      </dgm:t>
    </dgm:pt>
    <dgm:pt modelId="{24608A43-57BF-3B44-805F-86EE87958834}">
      <dgm:prSet phldrT="[Text]"/>
      <dgm:spPr/>
      <dgm:t>
        <a:bodyPr/>
        <a:lstStyle/>
        <a:p>
          <a:r>
            <a:rPr lang="en-US"/>
            <a:t>Blue Tube and ASA body, Haack series features.</a:t>
          </a:r>
        </a:p>
      </dgm:t>
    </dgm:pt>
    <dgm:pt modelId="{52ACAAA2-CEA1-BC41-A5DB-72F88F7A1571}" type="parTrans" cxnId="{D162CFD9-D001-B74C-9C72-0C1B53F1B80F}">
      <dgm:prSet/>
      <dgm:spPr/>
      <dgm:t>
        <a:bodyPr/>
        <a:lstStyle/>
        <a:p>
          <a:endParaRPr lang="en-US"/>
        </a:p>
      </dgm:t>
    </dgm:pt>
    <dgm:pt modelId="{EC13B01E-2CF7-3740-9058-7E16D6016987}" type="sibTrans" cxnId="{D162CFD9-D001-B74C-9C72-0C1B53F1B80F}">
      <dgm:prSet/>
      <dgm:spPr/>
      <dgm:t>
        <a:bodyPr/>
        <a:lstStyle/>
        <a:p>
          <a:endParaRPr lang="en-US"/>
        </a:p>
      </dgm:t>
    </dgm:pt>
    <dgm:pt modelId="{F98BFE45-EA4A-684A-8FD6-794E7B51D2C4}">
      <dgm:prSet phldrT="[Text]"/>
      <dgm:spPr/>
      <dgm:t>
        <a:bodyPr/>
        <a:lstStyle/>
        <a:p>
          <a:r>
            <a:rPr lang="en-US"/>
            <a:t>Fiberglass and PETG body, Ogive features.</a:t>
          </a:r>
        </a:p>
      </dgm:t>
    </dgm:pt>
    <dgm:pt modelId="{489B734F-6EFA-2948-8BE9-5D609C15F746}" type="parTrans" cxnId="{5A39E082-21EE-4543-9F91-26FFB9E5E28A}">
      <dgm:prSet/>
      <dgm:spPr/>
      <dgm:t>
        <a:bodyPr/>
        <a:lstStyle/>
        <a:p>
          <a:endParaRPr lang="en-US"/>
        </a:p>
      </dgm:t>
    </dgm:pt>
    <dgm:pt modelId="{0BFFAE7D-B7A1-1D49-8EB2-E4467EB8C7C8}" type="sibTrans" cxnId="{5A39E082-21EE-4543-9F91-26FFB9E5E28A}">
      <dgm:prSet/>
      <dgm:spPr/>
      <dgm:t>
        <a:bodyPr/>
        <a:lstStyle/>
        <a:p>
          <a:endParaRPr lang="en-US"/>
        </a:p>
      </dgm:t>
    </dgm:pt>
    <dgm:pt modelId="{80FF6870-A512-B84A-A7E3-0DB0E69F6DCD}">
      <dgm:prSet phldrT="[Text]"/>
      <dgm:spPr/>
      <dgm:t>
        <a:bodyPr/>
        <a:lstStyle/>
        <a:p>
          <a:r>
            <a:rPr lang="en-US"/>
            <a:t>Blue Tube body, parabolic features.</a:t>
          </a:r>
        </a:p>
      </dgm:t>
    </dgm:pt>
    <dgm:pt modelId="{DC086153-2AB0-964A-AC9F-1685CDCA6FC3}" type="parTrans" cxnId="{B805AD10-FA97-C64C-9175-A2210E88BB20}">
      <dgm:prSet/>
      <dgm:spPr/>
      <dgm:t>
        <a:bodyPr/>
        <a:lstStyle/>
        <a:p>
          <a:endParaRPr lang="en-US"/>
        </a:p>
      </dgm:t>
    </dgm:pt>
    <dgm:pt modelId="{C5A18F7A-AEC2-B54D-ABF4-480AE36F4ACF}" type="sibTrans" cxnId="{B805AD10-FA97-C64C-9175-A2210E88BB20}">
      <dgm:prSet/>
      <dgm:spPr/>
      <dgm:t>
        <a:bodyPr/>
        <a:lstStyle/>
        <a:p>
          <a:endParaRPr lang="en-US"/>
        </a:p>
      </dgm:t>
    </dgm:pt>
    <dgm:pt modelId="{7BD7FD5C-8DFE-F24D-BC88-BCA74131763B}">
      <dgm:prSet phldrT="[Text]"/>
      <dgm:spPr/>
      <dgm:t>
        <a:bodyPr/>
        <a:lstStyle/>
        <a:p>
          <a:r>
            <a:rPr lang="en-US"/>
            <a:t>Hollowed out components.</a:t>
          </a:r>
        </a:p>
      </dgm:t>
    </dgm:pt>
    <dgm:pt modelId="{3F44DA1D-3C64-6D40-9C58-E1E1262896A7}" type="parTrans" cxnId="{8B203CF8-94D4-E941-8A2D-6A1DD5C7A664}">
      <dgm:prSet/>
      <dgm:spPr/>
      <dgm:t>
        <a:bodyPr/>
        <a:lstStyle/>
        <a:p>
          <a:endParaRPr lang="en-US"/>
        </a:p>
      </dgm:t>
    </dgm:pt>
    <dgm:pt modelId="{0AE3179C-90E3-5741-B853-B8593C0091EA}" type="sibTrans" cxnId="{8B203CF8-94D4-E941-8A2D-6A1DD5C7A664}">
      <dgm:prSet/>
      <dgm:spPr/>
      <dgm:t>
        <a:bodyPr/>
        <a:lstStyle/>
        <a:p>
          <a:endParaRPr lang="en-US"/>
        </a:p>
      </dgm:t>
    </dgm:pt>
    <dgm:pt modelId="{6F7738AE-98D3-974F-878D-28E184160DCA}">
      <dgm:prSet phldrT="[Text]"/>
      <dgm:spPr/>
      <dgm:t>
        <a:bodyPr/>
        <a:lstStyle/>
        <a:p>
          <a:r>
            <a:rPr lang="en-US"/>
            <a:t>Blue Tube and ASA body, Haack series features.</a:t>
          </a:r>
        </a:p>
      </dgm:t>
    </dgm:pt>
    <dgm:pt modelId="{2609F189-8E40-F347-A191-086D2C276088}" type="parTrans" cxnId="{3F6D9E1B-AE3D-9546-9A60-3E36BC850640}">
      <dgm:prSet/>
      <dgm:spPr/>
      <dgm:t>
        <a:bodyPr/>
        <a:lstStyle/>
        <a:p>
          <a:endParaRPr lang="en-US"/>
        </a:p>
      </dgm:t>
    </dgm:pt>
    <dgm:pt modelId="{554E5CBD-F86D-6942-9790-C39342273B82}" type="sibTrans" cxnId="{3F6D9E1B-AE3D-9546-9A60-3E36BC850640}">
      <dgm:prSet/>
      <dgm:spPr/>
      <dgm:t>
        <a:bodyPr/>
        <a:lstStyle/>
        <a:p>
          <a:endParaRPr lang="en-US"/>
        </a:p>
      </dgm:t>
    </dgm:pt>
    <dgm:pt modelId="{17701C17-3FB4-B641-88A1-1A6E2B9D0366}">
      <dgm:prSet phldrT="[Text]"/>
      <dgm:spPr/>
      <dgm:t>
        <a:bodyPr/>
        <a:lstStyle/>
        <a:p>
          <a:r>
            <a:rPr lang="en-US"/>
            <a:t>Fiberglass and PETG body, Ogive features.</a:t>
          </a:r>
        </a:p>
      </dgm:t>
    </dgm:pt>
    <dgm:pt modelId="{04BE7B4B-8999-9B49-B99D-12E80308D963}" type="parTrans" cxnId="{4C0C19F7-DD7C-4841-9909-FFD1CDA6BE64}">
      <dgm:prSet/>
      <dgm:spPr/>
      <dgm:t>
        <a:bodyPr/>
        <a:lstStyle/>
        <a:p>
          <a:endParaRPr lang="en-US"/>
        </a:p>
      </dgm:t>
    </dgm:pt>
    <dgm:pt modelId="{9D6116F6-25AE-404D-ABC6-792BD9DCF67C}" type="sibTrans" cxnId="{4C0C19F7-DD7C-4841-9909-FFD1CDA6BE64}">
      <dgm:prSet/>
      <dgm:spPr/>
      <dgm:t>
        <a:bodyPr/>
        <a:lstStyle/>
        <a:p>
          <a:endParaRPr lang="en-US"/>
        </a:p>
      </dgm:t>
    </dgm:pt>
    <dgm:pt modelId="{83340126-B0DA-7842-AAB7-74885F1C25C0}">
      <dgm:prSet phldrT="[Text]"/>
      <dgm:spPr/>
      <dgm:t>
        <a:bodyPr/>
        <a:lstStyle/>
        <a:p>
          <a:r>
            <a:rPr lang="en-US"/>
            <a:t>Blue Tube body, parabolic features.</a:t>
          </a:r>
        </a:p>
      </dgm:t>
    </dgm:pt>
    <dgm:pt modelId="{0E83DCD0-742C-1E47-86BD-612AD41D86BB}" type="parTrans" cxnId="{DE38730E-1E45-C448-A0AE-4B8EB15E6A21}">
      <dgm:prSet/>
      <dgm:spPr/>
      <dgm:t>
        <a:bodyPr/>
        <a:lstStyle/>
        <a:p>
          <a:endParaRPr lang="en-US"/>
        </a:p>
      </dgm:t>
    </dgm:pt>
    <dgm:pt modelId="{65F53AE7-A5C1-A243-B5BA-844440468EDF}" type="sibTrans" cxnId="{DE38730E-1E45-C448-A0AE-4B8EB15E6A21}">
      <dgm:prSet/>
      <dgm:spPr/>
      <dgm:t>
        <a:bodyPr/>
        <a:lstStyle/>
        <a:p>
          <a:endParaRPr lang="en-US"/>
        </a:p>
      </dgm:t>
    </dgm:pt>
    <dgm:pt modelId="{7F894F72-0401-B648-9C5E-8608A4C34B1F}">
      <dgm:prSet phldrT="[Text]"/>
      <dgm:spPr/>
      <dgm:t>
        <a:bodyPr/>
        <a:lstStyle/>
        <a:p>
          <a:r>
            <a:rPr lang="en-US"/>
            <a:t>Fiberglass and PETG body, Ogive features.</a:t>
          </a:r>
        </a:p>
      </dgm:t>
    </dgm:pt>
    <dgm:pt modelId="{E98BB6D1-B278-9A49-8814-AFF0E3146829}" type="parTrans" cxnId="{95F86AB9-0994-2542-885B-47D767664F3D}">
      <dgm:prSet/>
      <dgm:spPr/>
      <dgm:t>
        <a:bodyPr/>
        <a:lstStyle/>
        <a:p>
          <a:endParaRPr lang="en-US"/>
        </a:p>
      </dgm:t>
    </dgm:pt>
    <dgm:pt modelId="{740DD04C-6A39-8448-AF7A-C7E5D4286D2F}" type="sibTrans" cxnId="{95F86AB9-0994-2542-885B-47D767664F3D}">
      <dgm:prSet/>
      <dgm:spPr/>
      <dgm:t>
        <a:bodyPr/>
        <a:lstStyle/>
        <a:p>
          <a:endParaRPr lang="en-US"/>
        </a:p>
      </dgm:t>
    </dgm:pt>
    <dgm:pt modelId="{DF2FA548-FB39-42D3-91E5-84B0003B1C79}">
      <dgm:prSet phldrT="[Text]"/>
      <dgm:spPr/>
      <dgm:t>
        <a:bodyPr/>
        <a:lstStyle/>
        <a:p>
          <a:r>
            <a:rPr lang="en-US"/>
            <a:t>Hollowed out components.</a:t>
          </a:r>
        </a:p>
      </dgm:t>
    </dgm:pt>
    <dgm:pt modelId="{508D2F0A-AFFA-4AF6-B358-A89206AD70F0}" type="parTrans" cxnId="{D0BF392A-E5DC-C746-A24E-09B787032C49}">
      <dgm:prSet/>
      <dgm:spPr/>
      <dgm:t>
        <a:bodyPr/>
        <a:lstStyle/>
        <a:p>
          <a:endParaRPr lang="en-US"/>
        </a:p>
      </dgm:t>
    </dgm:pt>
    <dgm:pt modelId="{6BB270E5-857B-4378-8C40-1C846D2425C0}" type="sibTrans" cxnId="{D0BF392A-E5DC-C746-A24E-09B787032C49}">
      <dgm:prSet/>
      <dgm:spPr/>
      <dgm:t>
        <a:bodyPr/>
        <a:lstStyle/>
        <a:p>
          <a:endParaRPr lang="en-US"/>
        </a:p>
      </dgm:t>
    </dgm:pt>
    <dgm:pt modelId="{1B4A8115-1135-9D4D-B2C6-B964B5C4DC63}" type="pres">
      <dgm:prSet presAssocID="{3294F7BA-1C48-A147-B019-94CACFC0FEEB}" presName="linearFlow" presStyleCnt="0">
        <dgm:presLayoutVars>
          <dgm:dir/>
          <dgm:animLvl val="lvl"/>
          <dgm:resizeHandles val="exact"/>
        </dgm:presLayoutVars>
      </dgm:prSet>
      <dgm:spPr/>
    </dgm:pt>
    <dgm:pt modelId="{CC7FFA5C-E9C5-3249-9068-44129650B0ED}" type="pres">
      <dgm:prSet presAssocID="{6590AA02-E35B-704E-825A-B5F464CEC491}" presName="composite" presStyleCnt="0"/>
      <dgm:spPr/>
    </dgm:pt>
    <dgm:pt modelId="{4C06E3CA-A24F-C34F-A1A7-4393FE2654D7}" type="pres">
      <dgm:prSet presAssocID="{6590AA02-E35B-704E-825A-B5F464CEC491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86EBF25-4EEA-C04E-9D66-6826ADECF9E7}" type="pres">
      <dgm:prSet presAssocID="{6590AA02-E35B-704E-825A-B5F464CEC491}" presName="parSh" presStyleLbl="node1" presStyleIdx="0" presStyleCnt="3"/>
      <dgm:spPr/>
    </dgm:pt>
    <dgm:pt modelId="{4C7832D0-AB26-EE40-B657-6FF9CDCCAAF9}" type="pres">
      <dgm:prSet presAssocID="{6590AA02-E35B-704E-825A-B5F464CEC491}" presName="desTx" presStyleLbl="fgAcc1" presStyleIdx="0" presStyleCnt="3">
        <dgm:presLayoutVars>
          <dgm:bulletEnabled val="1"/>
        </dgm:presLayoutVars>
      </dgm:prSet>
      <dgm:spPr/>
    </dgm:pt>
    <dgm:pt modelId="{132692BF-94D3-7F4B-AA60-782C4215AB3D}" type="pres">
      <dgm:prSet presAssocID="{18AA78F7-0844-4F44-A56E-392806D1ADAD}" presName="sibTrans" presStyleLbl="sibTrans2D1" presStyleIdx="0" presStyleCnt="2"/>
      <dgm:spPr/>
    </dgm:pt>
    <dgm:pt modelId="{E2604A14-9A3A-514B-B57C-6FCC7D555523}" type="pres">
      <dgm:prSet presAssocID="{18AA78F7-0844-4F44-A56E-392806D1ADAD}" presName="connTx" presStyleLbl="sibTrans2D1" presStyleIdx="0" presStyleCnt="2"/>
      <dgm:spPr/>
    </dgm:pt>
    <dgm:pt modelId="{1BC19BF4-5B97-8B45-B43B-86ABD14DCD51}" type="pres">
      <dgm:prSet presAssocID="{1F0EAE34-C342-1349-8E8A-483B1E4A2BCB}" presName="composite" presStyleCnt="0"/>
      <dgm:spPr/>
    </dgm:pt>
    <dgm:pt modelId="{D9227C8A-D24A-9E42-9275-EBBCB7034DC0}" type="pres">
      <dgm:prSet presAssocID="{1F0EAE34-C342-1349-8E8A-483B1E4A2BCB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852D919-3F4E-D549-B997-44C07DE90196}" type="pres">
      <dgm:prSet presAssocID="{1F0EAE34-C342-1349-8E8A-483B1E4A2BCB}" presName="parSh" presStyleLbl="node1" presStyleIdx="1" presStyleCnt="3"/>
      <dgm:spPr/>
    </dgm:pt>
    <dgm:pt modelId="{B0C7368D-A6BA-E348-B69E-0A780E99621F}" type="pres">
      <dgm:prSet presAssocID="{1F0EAE34-C342-1349-8E8A-483B1E4A2BCB}" presName="desTx" presStyleLbl="fgAcc1" presStyleIdx="1" presStyleCnt="3">
        <dgm:presLayoutVars>
          <dgm:bulletEnabled val="1"/>
        </dgm:presLayoutVars>
      </dgm:prSet>
      <dgm:spPr/>
    </dgm:pt>
    <dgm:pt modelId="{7EB24AB4-2146-8E45-90FA-BCAD827DC69D}" type="pres">
      <dgm:prSet presAssocID="{2E6D54E3-8B22-E649-BC8F-4126F1FB7AC4}" presName="sibTrans" presStyleLbl="sibTrans2D1" presStyleIdx="1" presStyleCnt="2"/>
      <dgm:spPr/>
    </dgm:pt>
    <dgm:pt modelId="{1E811851-2B89-AF46-B40A-21F96C414A6E}" type="pres">
      <dgm:prSet presAssocID="{2E6D54E3-8B22-E649-BC8F-4126F1FB7AC4}" presName="connTx" presStyleLbl="sibTrans2D1" presStyleIdx="1" presStyleCnt="2"/>
      <dgm:spPr/>
    </dgm:pt>
    <dgm:pt modelId="{7E4C9CF5-1BB5-734C-A8AA-3CDCF9C4AC1F}" type="pres">
      <dgm:prSet presAssocID="{038E512D-587B-1C40-A121-93F62C424CDB}" presName="composite" presStyleCnt="0"/>
      <dgm:spPr/>
    </dgm:pt>
    <dgm:pt modelId="{D14CCDC0-6402-4A46-BBD1-577412F4BC43}" type="pres">
      <dgm:prSet presAssocID="{038E512D-587B-1C40-A121-93F62C424CDB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FEB4171-71D4-5D4F-8920-9CDFD5D94CB3}" type="pres">
      <dgm:prSet presAssocID="{038E512D-587B-1C40-A121-93F62C424CDB}" presName="parSh" presStyleLbl="node1" presStyleIdx="2" presStyleCnt="3"/>
      <dgm:spPr/>
    </dgm:pt>
    <dgm:pt modelId="{D51E7422-7F6A-BD47-8610-526266358F6E}" type="pres">
      <dgm:prSet presAssocID="{038E512D-587B-1C40-A121-93F62C424CDB}" presName="desTx" presStyleLbl="fgAcc1" presStyleIdx="2" presStyleCnt="3">
        <dgm:presLayoutVars>
          <dgm:bulletEnabled val="1"/>
        </dgm:presLayoutVars>
      </dgm:prSet>
      <dgm:spPr/>
    </dgm:pt>
  </dgm:ptLst>
  <dgm:cxnLst>
    <dgm:cxn modelId="{7F77F603-5F74-1A48-A318-CAFFA241372A}" type="presOf" srcId="{6590AA02-E35B-704E-825A-B5F464CEC491}" destId="{186EBF25-4EEA-C04E-9D66-6826ADECF9E7}" srcOrd="1" destOrd="0" presId="urn:microsoft.com/office/officeart/2005/8/layout/process3"/>
    <dgm:cxn modelId="{03583406-6F9B-424C-818A-019750A2679F}" type="presOf" srcId="{DF2FA548-FB39-42D3-91E5-84B0003B1C79}" destId="{4C7832D0-AB26-EE40-B657-6FF9CDCCAAF9}" srcOrd="0" destOrd="4" presId="urn:microsoft.com/office/officeart/2005/8/layout/process3"/>
    <dgm:cxn modelId="{DE38730E-1E45-C448-A0AE-4B8EB15E6A21}" srcId="{038E512D-587B-1C40-A121-93F62C424CDB}" destId="{83340126-B0DA-7842-AAB7-74885F1C25C0}" srcOrd="1" destOrd="0" parTransId="{0E83DCD0-742C-1E47-86BD-612AD41D86BB}" sibTransId="{65F53AE7-A5C1-A243-B5BA-844440468EDF}"/>
    <dgm:cxn modelId="{B805AD10-FA97-C64C-9175-A2210E88BB20}" srcId="{1F0EAE34-C342-1349-8E8A-483B1E4A2BCB}" destId="{80FF6870-A512-B84A-A7E3-0DB0E69F6DCD}" srcOrd="1" destOrd="0" parTransId="{DC086153-2AB0-964A-AC9F-1685CDCA6FC3}" sibTransId="{C5A18F7A-AEC2-B54D-ABF4-480AE36F4ACF}"/>
    <dgm:cxn modelId="{CD184315-0561-C549-AA3F-03D307D35EA0}" type="presOf" srcId="{3294F7BA-1C48-A147-B019-94CACFC0FEEB}" destId="{1B4A8115-1135-9D4D-B2C6-B964B5C4DC63}" srcOrd="0" destOrd="0" presId="urn:microsoft.com/office/officeart/2005/8/layout/process3"/>
    <dgm:cxn modelId="{3F6D9E1B-AE3D-9546-9A60-3E36BC850640}" srcId="{1F0EAE34-C342-1349-8E8A-483B1E4A2BCB}" destId="{6F7738AE-98D3-974F-878D-28E184160DCA}" srcOrd="3" destOrd="0" parTransId="{2609F189-8E40-F347-A191-086D2C276088}" sibTransId="{554E5CBD-F86D-6942-9790-C39342273B82}"/>
    <dgm:cxn modelId="{890E9D1E-2173-1748-BB30-1EEB8DABB320}" type="presOf" srcId="{DD3BC59F-0EAA-2E4C-95A5-4FC70D016AC9}" destId="{4C7832D0-AB26-EE40-B657-6FF9CDCCAAF9}" srcOrd="0" destOrd="0" presId="urn:microsoft.com/office/officeart/2005/8/layout/process3"/>
    <dgm:cxn modelId="{D0BF392A-E5DC-C746-A24E-09B787032C49}" srcId="{6590AA02-E35B-704E-825A-B5F464CEC491}" destId="{DF2FA548-FB39-42D3-91E5-84B0003B1C79}" srcOrd="4" destOrd="0" parTransId="{508D2F0A-AFFA-4AF6-B358-A89206AD70F0}" sibTransId="{6BB270E5-857B-4378-8C40-1C846D2425C0}"/>
    <dgm:cxn modelId="{BEDEE52B-A976-2E4F-ABED-3AD816CAD35B}" type="presOf" srcId="{063B9CEB-B1EF-814C-81F5-468AB32B784A}" destId="{B0C7368D-A6BA-E348-B69E-0A780E99621F}" srcOrd="0" destOrd="0" presId="urn:microsoft.com/office/officeart/2005/8/layout/process3"/>
    <dgm:cxn modelId="{07D20535-65AA-9F4B-839E-A37099C20C27}" type="presOf" srcId="{85E0F3B8-EF92-7442-83B6-C3AB7544F25D}" destId="{4C7832D0-AB26-EE40-B657-6FF9CDCCAAF9}" srcOrd="0" destOrd="2" presId="urn:microsoft.com/office/officeart/2005/8/layout/process3"/>
    <dgm:cxn modelId="{EE050939-211D-304D-914F-C3C46018AAE3}" type="presOf" srcId="{17701C17-3FB4-B641-88A1-1A6E2B9D0366}" destId="{B0C7368D-A6BA-E348-B69E-0A780E99621F}" srcOrd="0" destOrd="4" presId="urn:microsoft.com/office/officeart/2005/8/layout/process3"/>
    <dgm:cxn modelId="{B662345C-7AA7-9145-B990-26FA5886C77F}" srcId="{1F0EAE34-C342-1349-8E8A-483B1E4A2BCB}" destId="{063B9CEB-B1EF-814C-81F5-468AB32B784A}" srcOrd="0" destOrd="0" parTransId="{9EA5E28C-F2C1-E345-A8A2-B4B12D645415}" sibTransId="{887A7C65-C188-E54E-9909-F0F0BBFFF347}"/>
    <dgm:cxn modelId="{64B0B05C-0A1C-2B42-AE39-FACA135A3CC7}" type="presOf" srcId="{2E6D54E3-8B22-E649-BC8F-4126F1FB7AC4}" destId="{1E811851-2B89-AF46-B40A-21F96C414A6E}" srcOrd="1" destOrd="0" presId="urn:microsoft.com/office/officeart/2005/8/layout/process3"/>
    <dgm:cxn modelId="{2F105660-192D-5D41-BA21-6BEEBA9C895F}" type="presOf" srcId="{6F7738AE-98D3-974F-878D-28E184160DCA}" destId="{B0C7368D-A6BA-E348-B69E-0A780E99621F}" srcOrd="0" destOrd="3" presId="urn:microsoft.com/office/officeart/2005/8/layout/process3"/>
    <dgm:cxn modelId="{8294CF60-83FF-4042-9AF2-79CFF483E01C}" type="presOf" srcId="{24608A43-57BF-3B44-805F-86EE87958834}" destId="{4C7832D0-AB26-EE40-B657-6FF9CDCCAAF9}" srcOrd="0" destOrd="6" presId="urn:microsoft.com/office/officeart/2005/8/layout/process3"/>
    <dgm:cxn modelId="{2CAA1E44-8B27-864B-ADFE-59CC8CA65A99}" type="presOf" srcId="{38404810-74B8-434B-8378-8A2AF831A9A3}" destId="{D51E7422-7F6A-BD47-8610-526266358F6E}" srcOrd="0" destOrd="0" presId="urn:microsoft.com/office/officeart/2005/8/layout/process3"/>
    <dgm:cxn modelId="{1001846F-8655-0646-B39A-01C07AD012E8}" srcId="{6590AA02-E35B-704E-825A-B5F464CEC491}" destId="{3EC5B5F6-5F8E-744C-9949-D2008E254087}" srcOrd="1" destOrd="0" parTransId="{E76C9A69-E329-D94F-A75D-013C56E47258}" sibTransId="{D0F902BF-B4D6-194C-B446-F024FB529EC8}"/>
    <dgm:cxn modelId="{BD069271-5914-E64E-877E-4B2DE4488A82}" srcId="{6590AA02-E35B-704E-825A-B5F464CEC491}" destId="{DD3BC59F-0EAA-2E4C-95A5-4FC70D016AC9}" srcOrd="0" destOrd="0" parTransId="{C5D13ADF-BB29-BB4C-ABB8-552B0271CA3F}" sibTransId="{E7DA249E-C807-6745-AEDD-92693E8F419E}"/>
    <dgm:cxn modelId="{D4932F79-8571-154D-BE99-C3A72FFCD96A}" type="presOf" srcId="{161373E0-7B48-DD40-AB16-E5F7F7E34C8A}" destId="{4C7832D0-AB26-EE40-B657-6FF9CDCCAAF9}" srcOrd="0" destOrd="3" presId="urn:microsoft.com/office/officeart/2005/8/layout/process3"/>
    <dgm:cxn modelId="{8D6FBD5A-8A5E-714F-81D8-7BECD4F8C85A}" srcId="{3294F7BA-1C48-A147-B019-94CACFC0FEEB}" destId="{1F0EAE34-C342-1349-8E8A-483B1E4A2BCB}" srcOrd="1" destOrd="0" parTransId="{9452D61E-9D17-E64C-B7F9-D6986771FF1A}" sibTransId="{2E6D54E3-8B22-E649-BC8F-4126F1FB7AC4}"/>
    <dgm:cxn modelId="{0E346B7E-2BEF-224D-ADE2-95BCD343FB5D}" srcId="{3294F7BA-1C48-A147-B019-94CACFC0FEEB}" destId="{038E512D-587B-1C40-A121-93F62C424CDB}" srcOrd="2" destOrd="0" parTransId="{49E6E875-650A-6343-9E94-BE63A32444F2}" sibTransId="{6813EB6E-813C-DC48-8361-FCA02B307C5A}"/>
    <dgm:cxn modelId="{5A39E082-21EE-4543-9F91-26FFB9E5E28A}" srcId="{6590AA02-E35B-704E-825A-B5F464CEC491}" destId="{F98BFE45-EA4A-684A-8FD6-794E7B51D2C4}" srcOrd="7" destOrd="0" parTransId="{489B734F-6EFA-2948-8BE9-5D609C15F746}" sibTransId="{0BFFAE7D-B7A1-1D49-8EB2-E4467EB8C7C8}"/>
    <dgm:cxn modelId="{C2022583-B451-9844-9CB4-128895978C13}" type="presOf" srcId="{7BD7FD5C-8DFE-F24D-BC88-BCA74131763B}" destId="{B0C7368D-A6BA-E348-B69E-0A780E99621F}" srcOrd="0" destOrd="2" presId="urn:microsoft.com/office/officeart/2005/8/layout/process3"/>
    <dgm:cxn modelId="{6124AE92-F614-084C-B206-D7CEF9502E95}" type="presOf" srcId="{038E512D-587B-1C40-A121-93F62C424CDB}" destId="{FFEB4171-71D4-5D4F-8920-9CDFD5D94CB3}" srcOrd="1" destOrd="0" presId="urn:microsoft.com/office/officeart/2005/8/layout/process3"/>
    <dgm:cxn modelId="{1E8B0F98-F653-494C-866B-069A36005DE4}" srcId="{6590AA02-E35B-704E-825A-B5F464CEC491}" destId="{161373E0-7B48-DD40-AB16-E5F7F7E34C8A}" srcOrd="3" destOrd="0" parTransId="{EACC030C-2551-A24A-BB91-86AB15A73EBA}" sibTransId="{19FCA0E7-509B-4544-9A2D-75FD268BAF0B}"/>
    <dgm:cxn modelId="{47D10E9A-30C2-6D4F-95F9-88CE12699C80}" type="presOf" srcId="{3EC5B5F6-5F8E-744C-9949-D2008E254087}" destId="{4C7832D0-AB26-EE40-B657-6FF9CDCCAAF9}" srcOrd="0" destOrd="1" presId="urn:microsoft.com/office/officeart/2005/8/layout/process3"/>
    <dgm:cxn modelId="{B3E78FA0-B521-6349-B7F4-D6DCFE33652D}" type="presOf" srcId="{80FF6870-A512-B84A-A7E3-0DB0E69F6DCD}" destId="{B0C7368D-A6BA-E348-B69E-0A780E99621F}" srcOrd="0" destOrd="1" presId="urn:microsoft.com/office/officeart/2005/8/layout/process3"/>
    <dgm:cxn modelId="{0AED8CA7-60E1-214D-90A2-E58C72F15169}" type="presOf" srcId="{18AA78F7-0844-4F44-A56E-392806D1ADAD}" destId="{E2604A14-9A3A-514B-B57C-6FCC7D555523}" srcOrd="1" destOrd="0" presId="urn:microsoft.com/office/officeart/2005/8/layout/process3"/>
    <dgm:cxn modelId="{445A6BAC-5443-DA42-91D3-58DE568402E1}" type="presOf" srcId="{18AA78F7-0844-4F44-A56E-392806D1ADAD}" destId="{132692BF-94D3-7F4B-AA60-782C4215AB3D}" srcOrd="0" destOrd="0" presId="urn:microsoft.com/office/officeart/2005/8/layout/process3"/>
    <dgm:cxn modelId="{D97171B2-D6B6-4B42-9C8F-B2BB9A7FF42C}" type="presOf" srcId="{82D8E33F-CDDA-BF46-B6B3-80EAF18B67DC}" destId="{4C7832D0-AB26-EE40-B657-6FF9CDCCAAF9}" srcOrd="0" destOrd="5" presId="urn:microsoft.com/office/officeart/2005/8/layout/process3"/>
    <dgm:cxn modelId="{6A3A48B3-679C-3440-9119-D104B111C060}" srcId="{3294F7BA-1C48-A147-B019-94CACFC0FEEB}" destId="{6590AA02-E35B-704E-825A-B5F464CEC491}" srcOrd="0" destOrd="0" parTransId="{118B3D45-FEAA-3F41-B7C5-194447762A48}" sibTransId="{18AA78F7-0844-4F44-A56E-392806D1ADAD}"/>
    <dgm:cxn modelId="{A74412B6-878A-AD4C-8BC5-0A523D1B4D46}" srcId="{038E512D-587B-1C40-A121-93F62C424CDB}" destId="{38404810-74B8-434B-8378-8A2AF831A9A3}" srcOrd="0" destOrd="0" parTransId="{64CBE343-35D5-FB4B-8D7F-A0BA29858907}" sibTransId="{A833F103-C94A-8F4B-A9F4-5871AA732E99}"/>
    <dgm:cxn modelId="{D2D556B7-BF6C-E54E-94DA-A916ED58F2E4}" type="presOf" srcId="{83340126-B0DA-7842-AAB7-74885F1C25C0}" destId="{D51E7422-7F6A-BD47-8610-526266358F6E}" srcOrd="0" destOrd="1" presId="urn:microsoft.com/office/officeart/2005/8/layout/process3"/>
    <dgm:cxn modelId="{95F86AB9-0994-2542-885B-47D767664F3D}" srcId="{038E512D-587B-1C40-A121-93F62C424CDB}" destId="{7F894F72-0401-B648-9C5E-8608A4C34B1F}" srcOrd="2" destOrd="0" parTransId="{E98BB6D1-B278-9A49-8814-AFF0E3146829}" sibTransId="{740DD04C-6A39-8448-AF7A-C7E5D4286D2F}"/>
    <dgm:cxn modelId="{81938EBE-DBCA-8B43-A19A-6CF1509DEB00}" type="presOf" srcId="{038E512D-587B-1C40-A121-93F62C424CDB}" destId="{D14CCDC0-6402-4A46-BBD1-577412F4BC43}" srcOrd="0" destOrd="0" presId="urn:microsoft.com/office/officeart/2005/8/layout/process3"/>
    <dgm:cxn modelId="{7F7DA5C0-9854-2B4F-9640-10B7A5B880D5}" type="presOf" srcId="{F98BFE45-EA4A-684A-8FD6-794E7B51D2C4}" destId="{4C7832D0-AB26-EE40-B657-6FF9CDCCAAF9}" srcOrd="0" destOrd="7" presId="urn:microsoft.com/office/officeart/2005/8/layout/process3"/>
    <dgm:cxn modelId="{A6FE09CA-C703-1845-91D3-486B743F1316}" type="presOf" srcId="{1F0EAE34-C342-1349-8E8A-483B1E4A2BCB}" destId="{D9227C8A-D24A-9E42-9275-EBBCB7034DC0}" srcOrd="0" destOrd="0" presId="urn:microsoft.com/office/officeart/2005/8/layout/process3"/>
    <dgm:cxn modelId="{275966D1-1EF8-BB40-8CCE-C2D9031AB8DA}" type="presOf" srcId="{1F0EAE34-C342-1349-8E8A-483B1E4A2BCB}" destId="{0852D919-3F4E-D549-B997-44C07DE90196}" srcOrd="1" destOrd="0" presId="urn:microsoft.com/office/officeart/2005/8/layout/process3"/>
    <dgm:cxn modelId="{D162CFD9-D001-B74C-9C72-0C1B53F1B80F}" srcId="{6590AA02-E35B-704E-825A-B5F464CEC491}" destId="{24608A43-57BF-3B44-805F-86EE87958834}" srcOrd="6" destOrd="0" parTransId="{52ACAAA2-CEA1-BC41-A5DB-72F88F7A1571}" sibTransId="{EC13B01E-2CF7-3740-9058-7E16D6016987}"/>
    <dgm:cxn modelId="{9DC81BE3-09F0-0148-BD25-5BED088F1569}" type="presOf" srcId="{7F894F72-0401-B648-9C5E-8608A4C34B1F}" destId="{D51E7422-7F6A-BD47-8610-526266358F6E}" srcOrd="0" destOrd="2" presId="urn:microsoft.com/office/officeart/2005/8/layout/process3"/>
    <dgm:cxn modelId="{02DC05E6-8DED-9B4C-937C-906C417DA362}" type="presOf" srcId="{6590AA02-E35B-704E-825A-B5F464CEC491}" destId="{4C06E3CA-A24F-C34F-A1A7-4393FE2654D7}" srcOrd="0" destOrd="0" presId="urn:microsoft.com/office/officeart/2005/8/layout/process3"/>
    <dgm:cxn modelId="{8D1428E8-3821-6E4F-8DFD-6B49D49ACA6A}" srcId="{6590AA02-E35B-704E-825A-B5F464CEC491}" destId="{82D8E33F-CDDA-BF46-B6B3-80EAF18B67DC}" srcOrd="5" destOrd="0" parTransId="{A702F45F-B12D-A747-A8B0-8D9FB77E4CDD}" sibTransId="{262DF052-C457-654A-B882-E609E743BBDE}"/>
    <dgm:cxn modelId="{E8108CEC-8B61-5B4B-9128-B71070A4E8F5}" type="presOf" srcId="{2E6D54E3-8B22-E649-BC8F-4126F1FB7AC4}" destId="{7EB24AB4-2146-8E45-90FA-BCAD827DC69D}" srcOrd="0" destOrd="0" presId="urn:microsoft.com/office/officeart/2005/8/layout/process3"/>
    <dgm:cxn modelId="{AF3185F0-CE10-554C-8169-711298E3E679}" srcId="{6590AA02-E35B-704E-825A-B5F464CEC491}" destId="{85E0F3B8-EF92-7442-83B6-C3AB7544F25D}" srcOrd="2" destOrd="0" parTransId="{F1E9CE2A-ED0D-3E48-99C4-58DBCE985558}" sibTransId="{4B3E5417-6D40-0940-8FB0-EED70BBA0FFD}"/>
    <dgm:cxn modelId="{4C0C19F7-DD7C-4841-9909-FFD1CDA6BE64}" srcId="{1F0EAE34-C342-1349-8E8A-483B1E4A2BCB}" destId="{17701C17-3FB4-B641-88A1-1A6E2B9D0366}" srcOrd="4" destOrd="0" parTransId="{04BE7B4B-8999-9B49-B99D-12E80308D963}" sibTransId="{9D6116F6-25AE-404D-ABC6-792BD9DCF67C}"/>
    <dgm:cxn modelId="{8B203CF8-94D4-E941-8A2D-6A1DD5C7A664}" srcId="{1F0EAE34-C342-1349-8E8A-483B1E4A2BCB}" destId="{7BD7FD5C-8DFE-F24D-BC88-BCA74131763B}" srcOrd="2" destOrd="0" parTransId="{3F44DA1D-3C64-6D40-9C58-E1E1262896A7}" sibTransId="{0AE3179C-90E3-5741-B853-B8593C0091EA}"/>
    <dgm:cxn modelId="{B2016E9E-F2EA-D047-A025-C0E0804F5B13}" type="presParOf" srcId="{1B4A8115-1135-9D4D-B2C6-B964B5C4DC63}" destId="{CC7FFA5C-E9C5-3249-9068-44129650B0ED}" srcOrd="0" destOrd="0" presId="urn:microsoft.com/office/officeart/2005/8/layout/process3"/>
    <dgm:cxn modelId="{3BB66121-0865-1841-8DFC-3134A4DD53C5}" type="presParOf" srcId="{CC7FFA5C-E9C5-3249-9068-44129650B0ED}" destId="{4C06E3CA-A24F-C34F-A1A7-4393FE2654D7}" srcOrd="0" destOrd="0" presId="urn:microsoft.com/office/officeart/2005/8/layout/process3"/>
    <dgm:cxn modelId="{62C7C7C3-D296-214B-89E8-CCA3B3A627E4}" type="presParOf" srcId="{CC7FFA5C-E9C5-3249-9068-44129650B0ED}" destId="{186EBF25-4EEA-C04E-9D66-6826ADECF9E7}" srcOrd="1" destOrd="0" presId="urn:microsoft.com/office/officeart/2005/8/layout/process3"/>
    <dgm:cxn modelId="{886C76D5-127B-B944-97D5-54B355A34C3D}" type="presParOf" srcId="{CC7FFA5C-E9C5-3249-9068-44129650B0ED}" destId="{4C7832D0-AB26-EE40-B657-6FF9CDCCAAF9}" srcOrd="2" destOrd="0" presId="urn:microsoft.com/office/officeart/2005/8/layout/process3"/>
    <dgm:cxn modelId="{EFECFABF-425D-7342-A73F-B9ABD2B566EF}" type="presParOf" srcId="{1B4A8115-1135-9D4D-B2C6-B964B5C4DC63}" destId="{132692BF-94D3-7F4B-AA60-782C4215AB3D}" srcOrd="1" destOrd="0" presId="urn:microsoft.com/office/officeart/2005/8/layout/process3"/>
    <dgm:cxn modelId="{83874BC4-2520-7444-AD80-6E175E1232B9}" type="presParOf" srcId="{132692BF-94D3-7F4B-AA60-782C4215AB3D}" destId="{E2604A14-9A3A-514B-B57C-6FCC7D555523}" srcOrd="0" destOrd="0" presId="urn:microsoft.com/office/officeart/2005/8/layout/process3"/>
    <dgm:cxn modelId="{462947A4-0671-FF4F-933E-824E8DD55AA8}" type="presParOf" srcId="{1B4A8115-1135-9D4D-B2C6-B964B5C4DC63}" destId="{1BC19BF4-5B97-8B45-B43B-86ABD14DCD51}" srcOrd="2" destOrd="0" presId="urn:microsoft.com/office/officeart/2005/8/layout/process3"/>
    <dgm:cxn modelId="{EC4A52E7-7B3D-444B-ABC2-52DF31C2A2D1}" type="presParOf" srcId="{1BC19BF4-5B97-8B45-B43B-86ABD14DCD51}" destId="{D9227C8A-D24A-9E42-9275-EBBCB7034DC0}" srcOrd="0" destOrd="0" presId="urn:microsoft.com/office/officeart/2005/8/layout/process3"/>
    <dgm:cxn modelId="{17EF71C1-5DB2-6249-A40E-5B9AFAEED4C7}" type="presParOf" srcId="{1BC19BF4-5B97-8B45-B43B-86ABD14DCD51}" destId="{0852D919-3F4E-D549-B997-44C07DE90196}" srcOrd="1" destOrd="0" presId="urn:microsoft.com/office/officeart/2005/8/layout/process3"/>
    <dgm:cxn modelId="{562B1F6E-F6B0-2841-AC8F-2BA907D09990}" type="presParOf" srcId="{1BC19BF4-5B97-8B45-B43B-86ABD14DCD51}" destId="{B0C7368D-A6BA-E348-B69E-0A780E99621F}" srcOrd="2" destOrd="0" presId="urn:microsoft.com/office/officeart/2005/8/layout/process3"/>
    <dgm:cxn modelId="{D2C3659A-F442-BB45-90E9-5FBCA7E7D2B5}" type="presParOf" srcId="{1B4A8115-1135-9D4D-B2C6-B964B5C4DC63}" destId="{7EB24AB4-2146-8E45-90FA-BCAD827DC69D}" srcOrd="3" destOrd="0" presId="urn:microsoft.com/office/officeart/2005/8/layout/process3"/>
    <dgm:cxn modelId="{EC794AB4-66FD-9E41-A383-67155F6B70D8}" type="presParOf" srcId="{7EB24AB4-2146-8E45-90FA-BCAD827DC69D}" destId="{1E811851-2B89-AF46-B40A-21F96C414A6E}" srcOrd="0" destOrd="0" presId="urn:microsoft.com/office/officeart/2005/8/layout/process3"/>
    <dgm:cxn modelId="{1802427F-FAA8-CE48-BE9B-DF809A1643B7}" type="presParOf" srcId="{1B4A8115-1135-9D4D-B2C6-B964B5C4DC63}" destId="{7E4C9CF5-1BB5-734C-A8AA-3CDCF9C4AC1F}" srcOrd="4" destOrd="0" presId="urn:microsoft.com/office/officeart/2005/8/layout/process3"/>
    <dgm:cxn modelId="{543BA9B6-852C-F74E-95F5-37EDF417AE69}" type="presParOf" srcId="{7E4C9CF5-1BB5-734C-A8AA-3CDCF9C4AC1F}" destId="{D14CCDC0-6402-4A46-BBD1-577412F4BC43}" srcOrd="0" destOrd="0" presId="urn:microsoft.com/office/officeart/2005/8/layout/process3"/>
    <dgm:cxn modelId="{8C2FB854-7794-E842-A633-BB01EC7E6DC7}" type="presParOf" srcId="{7E4C9CF5-1BB5-734C-A8AA-3CDCF9C4AC1F}" destId="{FFEB4171-71D4-5D4F-8920-9CDFD5D94CB3}" srcOrd="1" destOrd="0" presId="urn:microsoft.com/office/officeart/2005/8/layout/process3"/>
    <dgm:cxn modelId="{F721EA68-7D55-D347-9BCC-92F5AA2738EB}" type="presParOf" srcId="{7E4C9CF5-1BB5-734C-A8AA-3CDCF9C4AC1F}" destId="{D51E7422-7F6A-BD47-8610-526266358F6E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6325359-EEA0-C84B-AA94-CBB72DCCC9BA}" type="doc">
      <dgm:prSet loTypeId="urn:microsoft.com/office/officeart/2005/8/layout/hChevron3" loCatId="" qsTypeId="urn:microsoft.com/office/officeart/2005/8/quickstyle/simple2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2C409D6B-7987-B344-AE68-50A89FF49712}">
      <dgm:prSet phldrT="[Text]"/>
      <dgm:spPr>
        <a:solidFill>
          <a:schemeClr val="accent5">
            <a:shade val="80000"/>
            <a:hueOff val="0"/>
            <a:satOff val="0"/>
            <a:lumOff val="0"/>
            <a:alpha val="80018"/>
          </a:schemeClr>
        </a:solidFill>
      </dgm:spPr>
      <dgm:t>
        <a:bodyPr/>
        <a:lstStyle/>
        <a:p>
          <a:r>
            <a:rPr lang="en-US"/>
            <a:t>Criteria Weights</a:t>
          </a:r>
        </a:p>
      </dgm:t>
    </dgm:pt>
    <dgm:pt modelId="{84161449-68E8-3248-8FA5-742690C3D7DE}" type="parTrans" cxnId="{8CBB5CD7-87FC-FA42-AF8A-583AA6E761B5}">
      <dgm:prSet/>
      <dgm:spPr/>
      <dgm:t>
        <a:bodyPr/>
        <a:lstStyle/>
        <a:p>
          <a:endParaRPr lang="en-US"/>
        </a:p>
      </dgm:t>
    </dgm:pt>
    <dgm:pt modelId="{191001D8-03A4-A947-9EA9-01BF4B0BD348}" type="sibTrans" cxnId="{8CBB5CD7-87FC-FA42-AF8A-583AA6E761B5}">
      <dgm:prSet/>
      <dgm:spPr/>
      <dgm:t>
        <a:bodyPr/>
        <a:lstStyle/>
        <a:p>
          <a:endParaRPr lang="en-US"/>
        </a:p>
      </dgm:t>
    </dgm:pt>
    <dgm:pt modelId="{7A04C2CD-519D-1644-A53D-F785A38DF275}">
      <dgm:prSet phldrT="[Text]"/>
      <dgm:spPr>
        <a:solidFill>
          <a:schemeClr val="accent5">
            <a:shade val="80000"/>
            <a:hueOff val="58075"/>
            <a:satOff val="-12126"/>
            <a:lumOff val="12581"/>
            <a:alpha val="80000"/>
          </a:schemeClr>
        </a:solidFill>
      </dgm:spPr>
      <dgm:t>
        <a:bodyPr/>
        <a:lstStyle/>
        <a:p>
          <a:r>
            <a:rPr lang="en-US"/>
            <a:t>Design Alternate Priority</a:t>
          </a:r>
        </a:p>
      </dgm:t>
    </dgm:pt>
    <dgm:pt modelId="{443016F8-4A3D-5B46-B285-69B5DDA86A16}" type="parTrans" cxnId="{A8C92487-4CB9-E548-B391-B9A511EEE28B}">
      <dgm:prSet/>
      <dgm:spPr/>
      <dgm:t>
        <a:bodyPr/>
        <a:lstStyle/>
        <a:p>
          <a:endParaRPr lang="en-US"/>
        </a:p>
      </dgm:t>
    </dgm:pt>
    <dgm:pt modelId="{9EDA47E3-204C-2E42-9F75-1E6B9918F213}" type="sibTrans" cxnId="{A8C92487-4CB9-E548-B391-B9A511EEE28B}">
      <dgm:prSet/>
      <dgm:spPr/>
      <dgm:t>
        <a:bodyPr/>
        <a:lstStyle/>
        <a:p>
          <a:endParaRPr lang="en-US"/>
        </a:p>
      </dgm:t>
    </dgm:pt>
    <dgm:pt modelId="{C3809FBB-73C2-3D4E-9C76-1B558B7B75EB}">
      <dgm:prSet phldrT="[Text]"/>
      <dgm:spPr>
        <a:solidFill>
          <a:schemeClr val="accent5">
            <a:shade val="80000"/>
            <a:hueOff val="116150"/>
            <a:satOff val="-24252"/>
            <a:lumOff val="25162"/>
            <a:alpha val="80000"/>
          </a:schemeClr>
        </a:solidFill>
      </dgm:spPr>
      <dgm:t>
        <a:bodyPr/>
        <a:lstStyle/>
        <a:p>
          <a:r>
            <a:rPr lang="en-US"/>
            <a:t>Alternate Value</a:t>
          </a:r>
        </a:p>
      </dgm:t>
    </dgm:pt>
    <dgm:pt modelId="{6249272C-8778-EA4A-9DCA-FD8DE338FA35}" type="parTrans" cxnId="{3B0CF623-49D2-9C42-BE03-105418E41E0D}">
      <dgm:prSet/>
      <dgm:spPr/>
      <dgm:t>
        <a:bodyPr/>
        <a:lstStyle/>
        <a:p>
          <a:endParaRPr lang="en-US"/>
        </a:p>
      </dgm:t>
    </dgm:pt>
    <dgm:pt modelId="{C3290986-2B18-8147-825B-98C7E5F7BA09}" type="sibTrans" cxnId="{3B0CF623-49D2-9C42-BE03-105418E41E0D}">
      <dgm:prSet/>
      <dgm:spPr/>
      <dgm:t>
        <a:bodyPr/>
        <a:lstStyle/>
        <a:p>
          <a:endParaRPr lang="en-US"/>
        </a:p>
      </dgm:t>
    </dgm:pt>
    <dgm:pt modelId="{4C073151-289E-0545-8C8B-1DA0173F5AC6}">
      <dgm:prSet phldrT="[Text]"/>
      <dgm:spPr>
        <a:solidFill>
          <a:schemeClr val="accent5">
            <a:shade val="80000"/>
            <a:hueOff val="174225"/>
            <a:satOff val="-36378"/>
            <a:lumOff val="37743"/>
            <a:alpha val="80000"/>
          </a:schemeClr>
        </a:solidFill>
      </dgm:spPr>
      <dgm:t>
        <a:bodyPr/>
        <a:lstStyle/>
        <a:p>
          <a:r>
            <a:rPr lang="en-US"/>
            <a:t>Final Selection</a:t>
          </a:r>
        </a:p>
      </dgm:t>
    </dgm:pt>
    <dgm:pt modelId="{852FC6D1-853A-CB48-A702-CE38278F4DA9}" type="parTrans" cxnId="{8D0579CD-E76A-6B41-AFFC-E0560A5124D8}">
      <dgm:prSet/>
      <dgm:spPr/>
      <dgm:t>
        <a:bodyPr/>
        <a:lstStyle/>
        <a:p>
          <a:endParaRPr lang="en-US"/>
        </a:p>
      </dgm:t>
    </dgm:pt>
    <dgm:pt modelId="{00D013B2-BAC0-FC48-B869-22D553152515}" type="sibTrans" cxnId="{8D0579CD-E76A-6B41-AFFC-E0560A5124D8}">
      <dgm:prSet/>
      <dgm:spPr/>
      <dgm:t>
        <a:bodyPr/>
        <a:lstStyle/>
        <a:p>
          <a:endParaRPr lang="en-US"/>
        </a:p>
      </dgm:t>
    </dgm:pt>
    <dgm:pt modelId="{EB38CB61-5DA7-634E-86EF-6FCFE95FA73B}" type="pres">
      <dgm:prSet presAssocID="{16325359-EEA0-C84B-AA94-CBB72DCCC9BA}" presName="Name0" presStyleCnt="0">
        <dgm:presLayoutVars>
          <dgm:dir/>
          <dgm:resizeHandles val="exact"/>
        </dgm:presLayoutVars>
      </dgm:prSet>
      <dgm:spPr/>
    </dgm:pt>
    <dgm:pt modelId="{916F7BE5-EEF5-424A-BB28-830D5BD07D9B}" type="pres">
      <dgm:prSet presAssocID="{2C409D6B-7987-B344-AE68-50A89FF49712}" presName="parTxOnly" presStyleLbl="node1" presStyleIdx="0" presStyleCnt="4">
        <dgm:presLayoutVars>
          <dgm:bulletEnabled val="1"/>
        </dgm:presLayoutVars>
      </dgm:prSet>
      <dgm:spPr/>
    </dgm:pt>
    <dgm:pt modelId="{AF9474B4-3B35-DC47-9C1E-D078E82CF163}" type="pres">
      <dgm:prSet presAssocID="{191001D8-03A4-A947-9EA9-01BF4B0BD348}" presName="parSpace" presStyleCnt="0"/>
      <dgm:spPr/>
    </dgm:pt>
    <dgm:pt modelId="{5F39225C-779B-9743-B200-A64D427F7FCC}" type="pres">
      <dgm:prSet presAssocID="{7A04C2CD-519D-1644-A53D-F785A38DF275}" presName="parTxOnly" presStyleLbl="node1" presStyleIdx="1" presStyleCnt="4">
        <dgm:presLayoutVars>
          <dgm:bulletEnabled val="1"/>
        </dgm:presLayoutVars>
      </dgm:prSet>
      <dgm:spPr/>
    </dgm:pt>
    <dgm:pt modelId="{E1CCCCF1-B42B-CC44-BB88-6E372C5B0D60}" type="pres">
      <dgm:prSet presAssocID="{9EDA47E3-204C-2E42-9F75-1E6B9918F213}" presName="parSpace" presStyleCnt="0"/>
      <dgm:spPr/>
    </dgm:pt>
    <dgm:pt modelId="{E4C1CB50-084E-E24A-8B81-EC2F54431E5E}" type="pres">
      <dgm:prSet presAssocID="{C3809FBB-73C2-3D4E-9C76-1B558B7B75EB}" presName="parTxOnly" presStyleLbl="node1" presStyleIdx="2" presStyleCnt="4">
        <dgm:presLayoutVars>
          <dgm:bulletEnabled val="1"/>
        </dgm:presLayoutVars>
      </dgm:prSet>
      <dgm:spPr/>
    </dgm:pt>
    <dgm:pt modelId="{1D993837-139E-1849-AE34-865E6E237725}" type="pres">
      <dgm:prSet presAssocID="{C3290986-2B18-8147-825B-98C7E5F7BA09}" presName="parSpace" presStyleCnt="0"/>
      <dgm:spPr/>
    </dgm:pt>
    <dgm:pt modelId="{40D559DD-1E1E-0249-89FB-FA906CAB84D0}" type="pres">
      <dgm:prSet presAssocID="{4C073151-289E-0545-8C8B-1DA0173F5AC6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E35D5C15-1419-684B-9828-A3F212B0E19E}" type="presOf" srcId="{16325359-EEA0-C84B-AA94-CBB72DCCC9BA}" destId="{EB38CB61-5DA7-634E-86EF-6FCFE95FA73B}" srcOrd="0" destOrd="0" presId="urn:microsoft.com/office/officeart/2005/8/layout/hChevron3"/>
    <dgm:cxn modelId="{3B0CF623-49D2-9C42-BE03-105418E41E0D}" srcId="{16325359-EEA0-C84B-AA94-CBB72DCCC9BA}" destId="{C3809FBB-73C2-3D4E-9C76-1B558B7B75EB}" srcOrd="2" destOrd="0" parTransId="{6249272C-8778-EA4A-9DCA-FD8DE338FA35}" sibTransId="{C3290986-2B18-8147-825B-98C7E5F7BA09}"/>
    <dgm:cxn modelId="{FE7E7E77-162F-F041-B768-BF254D5DC162}" type="presOf" srcId="{C3809FBB-73C2-3D4E-9C76-1B558B7B75EB}" destId="{E4C1CB50-084E-E24A-8B81-EC2F54431E5E}" srcOrd="0" destOrd="0" presId="urn:microsoft.com/office/officeart/2005/8/layout/hChevron3"/>
    <dgm:cxn modelId="{EEE9D97E-B82A-1744-82A4-E6528FA86463}" type="presOf" srcId="{7A04C2CD-519D-1644-A53D-F785A38DF275}" destId="{5F39225C-779B-9743-B200-A64D427F7FCC}" srcOrd="0" destOrd="0" presId="urn:microsoft.com/office/officeart/2005/8/layout/hChevron3"/>
    <dgm:cxn modelId="{912C0C87-77DD-8E4E-9CDE-12584904037D}" type="presOf" srcId="{2C409D6B-7987-B344-AE68-50A89FF49712}" destId="{916F7BE5-EEF5-424A-BB28-830D5BD07D9B}" srcOrd="0" destOrd="0" presId="urn:microsoft.com/office/officeart/2005/8/layout/hChevron3"/>
    <dgm:cxn modelId="{A8C92487-4CB9-E548-B391-B9A511EEE28B}" srcId="{16325359-EEA0-C84B-AA94-CBB72DCCC9BA}" destId="{7A04C2CD-519D-1644-A53D-F785A38DF275}" srcOrd="1" destOrd="0" parTransId="{443016F8-4A3D-5B46-B285-69B5DDA86A16}" sibTransId="{9EDA47E3-204C-2E42-9F75-1E6B9918F213}"/>
    <dgm:cxn modelId="{8D0579CD-E76A-6B41-AFFC-E0560A5124D8}" srcId="{16325359-EEA0-C84B-AA94-CBB72DCCC9BA}" destId="{4C073151-289E-0545-8C8B-1DA0173F5AC6}" srcOrd="3" destOrd="0" parTransId="{852FC6D1-853A-CB48-A702-CE38278F4DA9}" sibTransId="{00D013B2-BAC0-FC48-B869-22D553152515}"/>
    <dgm:cxn modelId="{8CBB5CD7-87FC-FA42-AF8A-583AA6E761B5}" srcId="{16325359-EEA0-C84B-AA94-CBB72DCCC9BA}" destId="{2C409D6B-7987-B344-AE68-50A89FF49712}" srcOrd="0" destOrd="0" parTransId="{84161449-68E8-3248-8FA5-742690C3D7DE}" sibTransId="{191001D8-03A4-A947-9EA9-01BF4B0BD348}"/>
    <dgm:cxn modelId="{6E8990FA-4D4B-834B-B7AC-E429F2A0C3B9}" type="presOf" srcId="{4C073151-289E-0545-8C8B-1DA0173F5AC6}" destId="{40D559DD-1E1E-0249-89FB-FA906CAB84D0}" srcOrd="0" destOrd="0" presId="urn:microsoft.com/office/officeart/2005/8/layout/hChevron3"/>
    <dgm:cxn modelId="{BC8F5368-F32F-2A42-8894-EBAAEDD92EB4}" type="presParOf" srcId="{EB38CB61-5DA7-634E-86EF-6FCFE95FA73B}" destId="{916F7BE5-EEF5-424A-BB28-830D5BD07D9B}" srcOrd="0" destOrd="0" presId="urn:microsoft.com/office/officeart/2005/8/layout/hChevron3"/>
    <dgm:cxn modelId="{E6AFE8E4-359E-AB47-A68B-98FC2660E782}" type="presParOf" srcId="{EB38CB61-5DA7-634E-86EF-6FCFE95FA73B}" destId="{AF9474B4-3B35-DC47-9C1E-D078E82CF163}" srcOrd="1" destOrd="0" presId="urn:microsoft.com/office/officeart/2005/8/layout/hChevron3"/>
    <dgm:cxn modelId="{7154BFF6-60AE-294C-8F14-EB6A8EF0656E}" type="presParOf" srcId="{EB38CB61-5DA7-634E-86EF-6FCFE95FA73B}" destId="{5F39225C-779B-9743-B200-A64D427F7FCC}" srcOrd="2" destOrd="0" presId="urn:microsoft.com/office/officeart/2005/8/layout/hChevron3"/>
    <dgm:cxn modelId="{256DBC32-AAB5-D146-B88D-10B7B3E70AB1}" type="presParOf" srcId="{EB38CB61-5DA7-634E-86EF-6FCFE95FA73B}" destId="{E1CCCCF1-B42B-CC44-BB88-6E372C5B0D60}" srcOrd="3" destOrd="0" presId="urn:microsoft.com/office/officeart/2005/8/layout/hChevron3"/>
    <dgm:cxn modelId="{4F4F070E-6563-024F-BF81-30536628CA2B}" type="presParOf" srcId="{EB38CB61-5DA7-634E-86EF-6FCFE95FA73B}" destId="{E4C1CB50-084E-E24A-8B81-EC2F54431E5E}" srcOrd="4" destOrd="0" presId="urn:microsoft.com/office/officeart/2005/8/layout/hChevron3"/>
    <dgm:cxn modelId="{764B990F-906C-1244-9889-ABFF7192A887}" type="presParOf" srcId="{EB38CB61-5DA7-634E-86EF-6FCFE95FA73B}" destId="{1D993837-139E-1849-AE34-865E6E237725}" srcOrd="5" destOrd="0" presId="urn:microsoft.com/office/officeart/2005/8/layout/hChevron3"/>
    <dgm:cxn modelId="{77498AE7-BF8B-A54D-97B7-2DF6459C2DDD}" type="presParOf" srcId="{EB38CB61-5DA7-634E-86EF-6FCFE95FA73B}" destId="{40D559DD-1E1E-0249-89FB-FA906CAB84D0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090949C-E907-8648-AE4A-D7E11FD69CCA}" type="doc">
      <dgm:prSet loTypeId="urn:microsoft.com/office/officeart/2005/8/layout/bList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3A2DD4A7-7D22-2F4D-B4AD-CD9FA325469B}">
      <dgm:prSet custT="1"/>
      <dgm:spPr/>
      <dgm:t>
        <a:bodyPr/>
        <a:lstStyle/>
        <a:p>
          <a:r>
            <a:rPr lang="en-US" sz="4800" b="1" u="none">
              <a:solidFill>
                <a:schemeClr val="accent3">
                  <a:lumMod val="50000"/>
                </a:schemeClr>
              </a:solidFill>
            </a:rPr>
            <a:t>Rocket</a:t>
          </a:r>
          <a:endParaRPr lang="en-US" sz="4800" u="none">
            <a:solidFill>
              <a:schemeClr val="accent3">
                <a:lumMod val="50000"/>
              </a:schemeClr>
            </a:solidFill>
          </a:endParaRPr>
        </a:p>
      </dgm:t>
    </dgm:pt>
    <dgm:pt modelId="{17DD76CB-37D5-164A-A5C0-336E464FF6BE}" type="parTrans" cxnId="{93DBEAF0-383D-2F47-8FE8-C66964D8F274}">
      <dgm:prSet/>
      <dgm:spPr/>
      <dgm:t>
        <a:bodyPr/>
        <a:lstStyle/>
        <a:p>
          <a:endParaRPr lang="en-US"/>
        </a:p>
      </dgm:t>
    </dgm:pt>
    <dgm:pt modelId="{8F7BA8AA-15AF-C744-81FE-86F1DD5CB18C}" type="sibTrans" cxnId="{93DBEAF0-383D-2F47-8FE8-C66964D8F274}">
      <dgm:prSet/>
      <dgm:spPr/>
      <dgm:t>
        <a:bodyPr/>
        <a:lstStyle/>
        <a:p>
          <a:endParaRPr lang="en-US"/>
        </a:p>
      </dgm:t>
    </dgm:pt>
    <dgm:pt modelId="{E29A6D73-3FEB-0F4F-AD10-4350D3C5D6B9}">
      <dgm:prSet custT="1"/>
      <dgm:spPr/>
      <dgm:t>
        <a:bodyPr anchor="ctr" anchorCtr="0"/>
        <a:lstStyle/>
        <a:p>
          <a:r>
            <a:rPr lang="en-US" sz="2000"/>
            <a:t>The selected vehicle concept is a dual-deployment design.</a:t>
          </a:r>
        </a:p>
      </dgm:t>
    </dgm:pt>
    <dgm:pt modelId="{F218117D-4D66-DC42-B661-49BFF9A956B5}" type="parTrans" cxnId="{9D6317F4-05C1-1D4D-95F2-B6E1E144ED46}">
      <dgm:prSet/>
      <dgm:spPr/>
      <dgm:t>
        <a:bodyPr/>
        <a:lstStyle/>
        <a:p>
          <a:endParaRPr lang="en-US"/>
        </a:p>
      </dgm:t>
    </dgm:pt>
    <dgm:pt modelId="{CF563188-40DD-2D4D-B0B2-0BAEC2CD19C1}" type="sibTrans" cxnId="{9D6317F4-05C1-1D4D-95F2-B6E1E144ED46}">
      <dgm:prSet/>
      <dgm:spPr/>
      <dgm:t>
        <a:bodyPr/>
        <a:lstStyle/>
        <a:p>
          <a:endParaRPr lang="en-US"/>
        </a:p>
      </dgm:t>
    </dgm:pt>
    <dgm:pt modelId="{85EC1F3B-A51F-C94D-9D4C-D68E6AE67B1C}">
      <dgm:prSet custT="1"/>
      <dgm:spPr/>
      <dgm:t>
        <a:bodyPr anchor="ctr" anchorCtr="0"/>
        <a:lstStyle/>
        <a:p>
          <a:r>
            <a:rPr lang="en-US" sz="2000"/>
            <a:t>L class solid propellant motor.</a:t>
          </a:r>
        </a:p>
      </dgm:t>
    </dgm:pt>
    <dgm:pt modelId="{3617DBA7-1693-8F4A-8AE0-30521D1748E0}" type="parTrans" cxnId="{02F7D780-450F-AD40-BA9E-EEA686722B9C}">
      <dgm:prSet/>
      <dgm:spPr/>
      <dgm:t>
        <a:bodyPr/>
        <a:lstStyle/>
        <a:p>
          <a:endParaRPr lang="en-US"/>
        </a:p>
      </dgm:t>
    </dgm:pt>
    <dgm:pt modelId="{246E7527-0597-C944-A35A-3BD8233D789D}" type="sibTrans" cxnId="{02F7D780-450F-AD40-BA9E-EEA686722B9C}">
      <dgm:prSet/>
      <dgm:spPr/>
      <dgm:t>
        <a:bodyPr/>
        <a:lstStyle/>
        <a:p>
          <a:endParaRPr lang="en-US"/>
        </a:p>
      </dgm:t>
    </dgm:pt>
    <dgm:pt modelId="{7E13FB22-DB64-8441-966D-D00F07BCD717}">
      <dgm:prSet custT="1"/>
      <dgm:spPr/>
      <dgm:t>
        <a:bodyPr anchor="ctr" anchorCtr="0"/>
        <a:lstStyle/>
        <a:p>
          <a:r>
            <a:rPr lang="en-US" sz="2000"/>
            <a:t>G12 fiberglass body with ASA 3D-printed parabolic tail cone and Ogive nose cone.</a:t>
          </a:r>
        </a:p>
      </dgm:t>
    </dgm:pt>
    <dgm:pt modelId="{33C2A556-0B37-FC4B-9CAB-A6E4B7CA83D6}" type="parTrans" cxnId="{FD018A9A-FD68-5549-B532-6A9FBA830FF2}">
      <dgm:prSet/>
      <dgm:spPr/>
      <dgm:t>
        <a:bodyPr/>
        <a:lstStyle/>
        <a:p>
          <a:endParaRPr lang="en-US"/>
        </a:p>
      </dgm:t>
    </dgm:pt>
    <dgm:pt modelId="{A65C24CF-0077-EC47-B974-A5673706D80A}" type="sibTrans" cxnId="{FD018A9A-FD68-5549-B532-6A9FBA830FF2}">
      <dgm:prSet/>
      <dgm:spPr/>
      <dgm:t>
        <a:bodyPr/>
        <a:lstStyle/>
        <a:p>
          <a:endParaRPr lang="en-US"/>
        </a:p>
      </dgm:t>
    </dgm:pt>
    <dgm:pt modelId="{39DD4105-1939-194D-98F3-372F7D30A50F}">
      <dgm:prSet custT="1"/>
      <dgm:spPr/>
      <dgm:t>
        <a:bodyPr/>
        <a:lstStyle/>
        <a:p>
          <a:r>
            <a:rPr lang="en-US" sz="4800" b="1" u="none">
              <a:solidFill>
                <a:schemeClr val="accent3">
                  <a:lumMod val="50000"/>
                </a:schemeClr>
              </a:solidFill>
            </a:rPr>
            <a:t>Payload</a:t>
          </a:r>
          <a:endParaRPr lang="en-US" sz="4800" u="none">
            <a:solidFill>
              <a:schemeClr val="accent3">
                <a:lumMod val="50000"/>
              </a:schemeClr>
            </a:solidFill>
          </a:endParaRPr>
        </a:p>
      </dgm:t>
    </dgm:pt>
    <dgm:pt modelId="{4245AFEE-4D49-B14E-8F6D-B0A427B4F39A}" type="parTrans" cxnId="{7D980DBF-8CE0-7A42-BEFC-43BD329C3B88}">
      <dgm:prSet/>
      <dgm:spPr/>
      <dgm:t>
        <a:bodyPr/>
        <a:lstStyle/>
        <a:p>
          <a:endParaRPr lang="en-US"/>
        </a:p>
      </dgm:t>
    </dgm:pt>
    <dgm:pt modelId="{D02CD12E-5C0E-AE42-B083-996B381682A2}" type="sibTrans" cxnId="{7D980DBF-8CE0-7A42-BEFC-43BD329C3B88}">
      <dgm:prSet/>
      <dgm:spPr/>
      <dgm:t>
        <a:bodyPr/>
        <a:lstStyle/>
        <a:p>
          <a:endParaRPr lang="en-US"/>
        </a:p>
      </dgm:t>
    </dgm:pt>
    <dgm:pt modelId="{02727F40-5EF6-764C-A208-EFD68557D5A4}">
      <dgm:prSet custT="1"/>
      <dgm:spPr/>
      <dgm:t>
        <a:bodyPr anchor="ctr" anchorCtr="0"/>
        <a:lstStyle/>
        <a:p>
          <a:r>
            <a:rPr lang="en-US" sz="2000"/>
            <a:t>Thrust-vectoring monocopter design.</a:t>
          </a:r>
        </a:p>
      </dgm:t>
    </dgm:pt>
    <dgm:pt modelId="{0BFD32AF-7F19-9D46-83B5-E1406D67CC83}" type="parTrans" cxnId="{58BEA61B-4E01-5F41-9BA5-2484F343926B}">
      <dgm:prSet/>
      <dgm:spPr/>
      <dgm:t>
        <a:bodyPr/>
        <a:lstStyle/>
        <a:p>
          <a:endParaRPr lang="en-US"/>
        </a:p>
      </dgm:t>
    </dgm:pt>
    <dgm:pt modelId="{36890F30-F3EA-8147-8CF0-439F47748EFC}" type="sibTrans" cxnId="{58BEA61B-4E01-5F41-9BA5-2484F343926B}">
      <dgm:prSet/>
      <dgm:spPr/>
      <dgm:t>
        <a:bodyPr/>
        <a:lstStyle/>
        <a:p>
          <a:endParaRPr lang="en-US"/>
        </a:p>
      </dgm:t>
    </dgm:pt>
    <dgm:pt modelId="{E388658A-0732-E144-9213-FBB93D68E09C}">
      <dgm:prSet custT="1"/>
      <dgm:spPr/>
      <dgm:t>
        <a:bodyPr anchor="ctr" anchorCtr="0"/>
        <a:lstStyle/>
        <a:p>
          <a:r>
            <a:rPr lang="en-US" sz="2000"/>
            <a:t>Servo-actuated fins to control descent.</a:t>
          </a:r>
        </a:p>
      </dgm:t>
    </dgm:pt>
    <dgm:pt modelId="{ABFE5D6A-FD4E-104B-99FB-79DCE3271F91}" type="parTrans" cxnId="{D9CF1128-73A3-B54A-8B4B-4B7E023A84F0}">
      <dgm:prSet/>
      <dgm:spPr/>
      <dgm:t>
        <a:bodyPr/>
        <a:lstStyle/>
        <a:p>
          <a:endParaRPr lang="en-US"/>
        </a:p>
      </dgm:t>
    </dgm:pt>
    <dgm:pt modelId="{74D35F54-A3D4-8D46-9334-EBF3486A0B9E}" type="sibTrans" cxnId="{D9CF1128-73A3-B54A-8B4B-4B7E023A84F0}">
      <dgm:prSet/>
      <dgm:spPr/>
      <dgm:t>
        <a:bodyPr/>
        <a:lstStyle/>
        <a:p>
          <a:endParaRPr lang="en-US"/>
        </a:p>
      </dgm:t>
    </dgm:pt>
    <dgm:pt modelId="{5F93ED99-21AC-654D-AC00-5C582A772A3C}" type="pres">
      <dgm:prSet presAssocID="{7090949C-E907-8648-AE4A-D7E11FD69CCA}" presName="diagram" presStyleCnt="0">
        <dgm:presLayoutVars>
          <dgm:dir/>
          <dgm:animLvl val="lvl"/>
          <dgm:resizeHandles val="exact"/>
        </dgm:presLayoutVars>
      </dgm:prSet>
      <dgm:spPr/>
    </dgm:pt>
    <dgm:pt modelId="{9EAE2812-F46F-574A-BE39-C2A1ECB88DCF}" type="pres">
      <dgm:prSet presAssocID="{3A2DD4A7-7D22-2F4D-B4AD-CD9FA325469B}" presName="compNode" presStyleCnt="0"/>
      <dgm:spPr/>
    </dgm:pt>
    <dgm:pt modelId="{89432E75-EE2F-544D-AD8F-1DF981226FFE}" type="pres">
      <dgm:prSet presAssocID="{3A2DD4A7-7D22-2F4D-B4AD-CD9FA325469B}" presName="childRect" presStyleLbl="bgAcc1" presStyleIdx="0" presStyleCnt="2" custScaleY="74200" custLinFactNeighborY="17719">
        <dgm:presLayoutVars>
          <dgm:bulletEnabled val="1"/>
        </dgm:presLayoutVars>
      </dgm:prSet>
      <dgm:spPr/>
    </dgm:pt>
    <dgm:pt modelId="{9F9F88AF-A7D9-BA46-9D61-FF5421BDDC47}" type="pres">
      <dgm:prSet presAssocID="{3A2DD4A7-7D22-2F4D-B4AD-CD9FA325469B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16C66EBA-699B-694B-865E-9818F716DE23}" type="pres">
      <dgm:prSet presAssocID="{3A2DD4A7-7D22-2F4D-B4AD-CD9FA325469B}" presName="parentRect" presStyleLbl="alignNode1" presStyleIdx="0" presStyleCnt="2" custScaleY="75271"/>
      <dgm:spPr/>
    </dgm:pt>
    <dgm:pt modelId="{CC9E3516-9B0A-0E4D-8E56-57F6F39E6AA1}" type="pres">
      <dgm:prSet presAssocID="{3A2DD4A7-7D22-2F4D-B4AD-CD9FA325469B}" presName="adorn" presStyleLbl="fgAccFollow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6F5EB8A-6E0A-B944-A7B4-E3435839BA1F}" type="pres">
      <dgm:prSet presAssocID="{8F7BA8AA-15AF-C744-81FE-86F1DD5CB18C}" presName="sibTrans" presStyleLbl="sibTrans2D1" presStyleIdx="0" presStyleCnt="0"/>
      <dgm:spPr/>
    </dgm:pt>
    <dgm:pt modelId="{176D9B4E-603A-4940-B47E-2BFCBC7C74D0}" type="pres">
      <dgm:prSet presAssocID="{39DD4105-1939-194D-98F3-372F7D30A50F}" presName="compNode" presStyleCnt="0"/>
      <dgm:spPr/>
    </dgm:pt>
    <dgm:pt modelId="{A8109D17-8A86-D346-908C-AA393B1D9403}" type="pres">
      <dgm:prSet presAssocID="{39DD4105-1939-194D-98F3-372F7D30A50F}" presName="childRect" presStyleLbl="bgAcc1" presStyleIdx="1" presStyleCnt="2" custScaleY="74200" custLinFactNeighborY="17719">
        <dgm:presLayoutVars>
          <dgm:bulletEnabled val="1"/>
        </dgm:presLayoutVars>
      </dgm:prSet>
      <dgm:spPr/>
    </dgm:pt>
    <dgm:pt modelId="{545E4856-2CE2-794F-9424-A74C173762E9}" type="pres">
      <dgm:prSet presAssocID="{39DD4105-1939-194D-98F3-372F7D30A50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1CFF906A-953A-9F42-BD20-A613710D01BE}" type="pres">
      <dgm:prSet presAssocID="{39DD4105-1939-194D-98F3-372F7D30A50F}" presName="parentRect" presStyleLbl="alignNode1" presStyleIdx="1" presStyleCnt="2" custScaleY="75271"/>
      <dgm:spPr/>
    </dgm:pt>
    <dgm:pt modelId="{4813F008-CAE3-8240-96E5-A97E1E8473C0}" type="pres">
      <dgm:prSet presAssocID="{39DD4105-1939-194D-98F3-372F7D30A50F}" presName="adorn" presStyleLbl="fgAccFollowNode1" presStyleIdx="1" presStyleCnt="2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8889" t="8889" r="8889" b="8889"/>
          </a:stretch>
        </a:blipFill>
      </dgm:spPr>
    </dgm:pt>
  </dgm:ptLst>
  <dgm:cxnLst>
    <dgm:cxn modelId="{0EDD0306-E8D4-6F4F-8AD8-6E8EE27F7665}" type="presOf" srcId="{E388658A-0732-E144-9213-FBB93D68E09C}" destId="{A8109D17-8A86-D346-908C-AA393B1D9403}" srcOrd="0" destOrd="1" presId="urn:microsoft.com/office/officeart/2005/8/layout/bList2"/>
    <dgm:cxn modelId="{82660410-5F9E-3044-BADB-43C6F3B2F4F1}" type="presOf" srcId="{7E13FB22-DB64-8441-966D-D00F07BCD717}" destId="{89432E75-EE2F-544D-AD8F-1DF981226FFE}" srcOrd="0" destOrd="2" presId="urn:microsoft.com/office/officeart/2005/8/layout/bList2"/>
    <dgm:cxn modelId="{EDE71B14-AAFC-1843-9088-CD22384E7843}" type="presOf" srcId="{85EC1F3B-A51F-C94D-9D4C-D68E6AE67B1C}" destId="{89432E75-EE2F-544D-AD8F-1DF981226FFE}" srcOrd="0" destOrd="1" presId="urn:microsoft.com/office/officeart/2005/8/layout/bList2"/>
    <dgm:cxn modelId="{58BEA61B-4E01-5F41-9BA5-2484F343926B}" srcId="{39DD4105-1939-194D-98F3-372F7D30A50F}" destId="{02727F40-5EF6-764C-A208-EFD68557D5A4}" srcOrd="0" destOrd="0" parTransId="{0BFD32AF-7F19-9D46-83B5-E1406D67CC83}" sibTransId="{36890F30-F3EA-8147-8CF0-439F47748EFC}"/>
    <dgm:cxn modelId="{D9CF1128-73A3-B54A-8B4B-4B7E023A84F0}" srcId="{39DD4105-1939-194D-98F3-372F7D30A50F}" destId="{E388658A-0732-E144-9213-FBB93D68E09C}" srcOrd="1" destOrd="0" parTransId="{ABFE5D6A-FD4E-104B-99FB-79DCE3271F91}" sibTransId="{74D35F54-A3D4-8D46-9334-EBF3486A0B9E}"/>
    <dgm:cxn modelId="{84A5C230-97C6-9E4B-809C-32E46CF48CC5}" type="presOf" srcId="{8F7BA8AA-15AF-C744-81FE-86F1DD5CB18C}" destId="{F6F5EB8A-6E0A-B944-A7B4-E3435839BA1F}" srcOrd="0" destOrd="0" presId="urn:microsoft.com/office/officeart/2005/8/layout/bList2"/>
    <dgm:cxn modelId="{3B50BC63-C77B-B648-AE9F-132B293DD28C}" type="presOf" srcId="{7090949C-E907-8648-AE4A-D7E11FD69CCA}" destId="{5F93ED99-21AC-654D-AC00-5C582A772A3C}" srcOrd="0" destOrd="0" presId="urn:microsoft.com/office/officeart/2005/8/layout/bList2"/>
    <dgm:cxn modelId="{7CC1D84A-9F66-FC48-8E82-182C397D922B}" type="presOf" srcId="{3A2DD4A7-7D22-2F4D-B4AD-CD9FA325469B}" destId="{16C66EBA-699B-694B-865E-9818F716DE23}" srcOrd="1" destOrd="0" presId="urn:microsoft.com/office/officeart/2005/8/layout/bList2"/>
    <dgm:cxn modelId="{D9B52573-E1F4-8A49-876A-A9B1480ECA3E}" type="presOf" srcId="{E29A6D73-3FEB-0F4F-AD10-4350D3C5D6B9}" destId="{89432E75-EE2F-544D-AD8F-1DF981226FFE}" srcOrd="0" destOrd="0" presId="urn:microsoft.com/office/officeart/2005/8/layout/bList2"/>
    <dgm:cxn modelId="{FE0FED74-995F-664F-ABC2-111E140A640E}" type="presOf" srcId="{02727F40-5EF6-764C-A208-EFD68557D5A4}" destId="{A8109D17-8A86-D346-908C-AA393B1D9403}" srcOrd="0" destOrd="0" presId="urn:microsoft.com/office/officeart/2005/8/layout/bList2"/>
    <dgm:cxn modelId="{62FAEF79-59F7-FA47-A785-B4C6A94C705F}" type="presOf" srcId="{39DD4105-1939-194D-98F3-372F7D30A50F}" destId="{1CFF906A-953A-9F42-BD20-A613710D01BE}" srcOrd="1" destOrd="0" presId="urn:microsoft.com/office/officeart/2005/8/layout/bList2"/>
    <dgm:cxn modelId="{02F7D780-450F-AD40-BA9E-EEA686722B9C}" srcId="{3A2DD4A7-7D22-2F4D-B4AD-CD9FA325469B}" destId="{85EC1F3B-A51F-C94D-9D4C-D68E6AE67B1C}" srcOrd="1" destOrd="0" parTransId="{3617DBA7-1693-8F4A-8AE0-30521D1748E0}" sibTransId="{246E7527-0597-C944-A35A-3BD8233D789D}"/>
    <dgm:cxn modelId="{FD018A9A-FD68-5549-B532-6A9FBA830FF2}" srcId="{3A2DD4A7-7D22-2F4D-B4AD-CD9FA325469B}" destId="{7E13FB22-DB64-8441-966D-D00F07BCD717}" srcOrd="2" destOrd="0" parTransId="{33C2A556-0B37-FC4B-9CAB-A6E4B7CA83D6}" sibTransId="{A65C24CF-0077-EC47-B974-A5673706D80A}"/>
    <dgm:cxn modelId="{6F535EAD-5A2A-D247-A1AA-910A1FC9A763}" type="presOf" srcId="{3A2DD4A7-7D22-2F4D-B4AD-CD9FA325469B}" destId="{9F9F88AF-A7D9-BA46-9D61-FF5421BDDC47}" srcOrd="0" destOrd="0" presId="urn:microsoft.com/office/officeart/2005/8/layout/bList2"/>
    <dgm:cxn modelId="{7D980DBF-8CE0-7A42-BEFC-43BD329C3B88}" srcId="{7090949C-E907-8648-AE4A-D7E11FD69CCA}" destId="{39DD4105-1939-194D-98F3-372F7D30A50F}" srcOrd="1" destOrd="0" parTransId="{4245AFEE-4D49-B14E-8F6D-B0A427B4F39A}" sibTransId="{D02CD12E-5C0E-AE42-B083-996B381682A2}"/>
    <dgm:cxn modelId="{D8374DD5-6F7E-354D-A8AF-C75A61C37394}" type="presOf" srcId="{39DD4105-1939-194D-98F3-372F7D30A50F}" destId="{545E4856-2CE2-794F-9424-A74C173762E9}" srcOrd="0" destOrd="0" presId="urn:microsoft.com/office/officeart/2005/8/layout/bList2"/>
    <dgm:cxn modelId="{93DBEAF0-383D-2F47-8FE8-C66964D8F274}" srcId="{7090949C-E907-8648-AE4A-D7E11FD69CCA}" destId="{3A2DD4A7-7D22-2F4D-B4AD-CD9FA325469B}" srcOrd="0" destOrd="0" parTransId="{17DD76CB-37D5-164A-A5C0-336E464FF6BE}" sibTransId="{8F7BA8AA-15AF-C744-81FE-86F1DD5CB18C}"/>
    <dgm:cxn modelId="{9D6317F4-05C1-1D4D-95F2-B6E1E144ED46}" srcId="{3A2DD4A7-7D22-2F4D-B4AD-CD9FA325469B}" destId="{E29A6D73-3FEB-0F4F-AD10-4350D3C5D6B9}" srcOrd="0" destOrd="0" parTransId="{F218117D-4D66-DC42-B661-49BFF9A956B5}" sibTransId="{CF563188-40DD-2D4D-B0B2-0BAEC2CD19C1}"/>
    <dgm:cxn modelId="{281099E6-CC3A-B546-ABC5-A1158F5A94A7}" type="presParOf" srcId="{5F93ED99-21AC-654D-AC00-5C582A772A3C}" destId="{9EAE2812-F46F-574A-BE39-C2A1ECB88DCF}" srcOrd="0" destOrd="0" presId="urn:microsoft.com/office/officeart/2005/8/layout/bList2"/>
    <dgm:cxn modelId="{85241960-7A37-6346-B45A-03E0B22EAE1D}" type="presParOf" srcId="{9EAE2812-F46F-574A-BE39-C2A1ECB88DCF}" destId="{89432E75-EE2F-544D-AD8F-1DF981226FFE}" srcOrd="0" destOrd="0" presId="urn:microsoft.com/office/officeart/2005/8/layout/bList2"/>
    <dgm:cxn modelId="{5EBC9808-FD89-1840-BA22-6D90538BF4CC}" type="presParOf" srcId="{9EAE2812-F46F-574A-BE39-C2A1ECB88DCF}" destId="{9F9F88AF-A7D9-BA46-9D61-FF5421BDDC47}" srcOrd="1" destOrd="0" presId="urn:microsoft.com/office/officeart/2005/8/layout/bList2"/>
    <dgm:cxn modelId="{A03EDAF2-9947-8E4C-9A48-A2E31AC96EE6}" type="presParOf" srcId="{9EAE2812-F46F-574A-BE39-C2A1ECB88DCF}" destId="{16C66EBA-699B-694B-865E-9818F716DE23}" srcOrd="2" destOrd="0" presId="urn:microsoft.com/office/officeart/2005/8/layout/bList2"/>
    <dgm:cxn modelId="{7A5CD25E-8A4E-A044-B218-6D40DCB4ADF1}" type="presParOf" srcId="{9EAE2812-F46F-574A-BE39-C2A1ECB88DCF}" destId="{CC9E3516-9B0A-0E4D-8E56-57F6F39E6AA1}" srcOrd="3" destOrd="0" presId="urn:microsoft.com/office/officeart/2005/8/layout/bList2"/>
    <dgm:cxn modelId="{0DE8A04F-24B2-2F41-95BF-F4B5D8318C0B}" type="presParOf" srcId="{5F93ED99-21AC-654D-AC00-5C582A772A3C}" destId="{F6F5EB8A-6E0A-B944-A7B4-E3435839BA1F}" srcOrd="1" destOrd="0" presId="urn:microsoft.com/office/officeart/2005/8/layout/bList2"/>
    <dgm:cxn modelId="{F5157186-A0B7-AF4F-98F0-F49FE98F6CDB}" type="presParOf" srcId="{5F93ED99-21AC-654D-AC00-5C582A772A3C}" destId="{176D9B4E-603A-4940-B47E-2BFCBC7C74D0}" srcOrd="2" destOrd="0" presId="urn:microsoft.com/office/officeart/2005/8/layout/bList2"/>
    <dgm:cxn modelId="{66A741BE-F3AB-7742-8D29-C3CA0CF2BFF6}" type="presParOf" srcId="{176D9B4E-603A-4940-B47E-2BFCBC7C74D0}" destId="{A8109D17-8A86-D346-908C-AA393B1D9403}" srcOrd="0" destOrd="0" presId="urn:microsoft.com/office/officeart/2005/8/layout/bList2"/>
    <dgm:cxn modelId="{4FD7E6C2-4D96-CE4C-9406-EE05C81D8D42}" type="presParOf" srcId="{176D9B4E-603A-4940-B47E-2BFCBC7C74D0}" destId="{545E4856-2CE2-794F-9424-A74C173762E9}" srcOrd="1" destOrd="0" presId="urn:microsoft.com/office/officeart/2005/8/layout/bList2"/>
    <dgm:cxn modelId="{EFB2302A-A7FD-2849-A24D-05286C26A457}" type="presParOf" srcId="{176D9B4E-603A-4940-B47E-2BFCBC7C74D0}" destId="{1CFF906A-953A-9F42-BD20-A613710D01BE}" srcOrd="2" destOrd="0" presId="urn:microsoft.com/office/officeart/2005/8/layout/bList2"/>
    <dgm:cxn modelId="{6B9919D2-E647-AB4B-B985-F93CAAEE9F17}" type="presParOf" srcId="{176D9B4E-603A-4940-B47E-2BFCBC7C74D0}" destId="{4813F008-CAE3-8240-96E5-A97E1E8473C0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5767E90-0F26-264E-B9CA-BD80D02830B9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0FD5EB05-1F63-4A41-9118-F713ED67FB3F}">
      <dgm:prSet/>
      <dgm:spPr>
        <a:solidFill>
          <a:srgbClr val="A999A6">
            <a:alpha val="70000"/>
          </a:srgbClr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Preliminary Design Review.</a:t>
          </a:r>
        </a:p>
      </dgm:t>
    </dgm:pt>
    <dgm:pt modelId="{D912F2D8-E48B-2A49-806D-ED0560EEAF06}" type="parTrans" cxnId="{B99A5DDB-F2DE-2E49-9A82-27A2AD8FBC4B}">
      <dgm:prSet/>
      <dgm:spPr/>
      <dgm:t>
        <a:bodyPr/>
        <a:lstStyle/>
        <a:p>
          <a:endParaRPr lang="en-US"/>
        </a:p>
      </dgm:t>
    </dgm:pt>
    <dgm:pt modelId="{3AC5C707-BB01-B14A-9B93-D656D5D1A4C6}" type="sibTrans" cxnId="{B99A5DDB-F2DE-2E49-9A82-27A2AD8FBC4B}">
      <dgm:prSet/>
      <dgm:spPr/>
      <dgm:t>
        <a:bodyPr/>
        <a:lstStyle/>
        <a:p>
          <a:endParaRPr lang="en-US"/>
        </a:p>
      </dgm:t>
    </dgm:pt>
    <dgm:pt modelId="{B3100487-E364-FF4A-822D-47C52454E6B2}">
      <dgm:prSet/>
      <dgm:spPr>
        <a:solidFill>
          <a:srgbClr val="A999A6">
            <a:alpha val="70000"/>
          </a:srgbClr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Sub-scale vehicle.</a:t>
          </a:r>
        </a:p>
      </dgm:t>
    </dgm:pt>
    <dgm:pt modelId="{3709AC0C-D071-844C-B27C-43CD73900AC3}" type="parTrans" cxnId="{DEAD9FA4-A62A-8344-A29F-88BF81817E8B}">
      <dgm:prSet/>
      <dgm:spPr/>
      <dgm:t>
        <a:bodyPr/>
        <a:lstStyle/>
        <a:p>
          <a:endParaRPr lang="en-US"/>
        </a:p>
      </dgm:t>
    </dgm:pt>
    <dgm:pt modelId="{D52BA3AD-72CE-4A47-A578-DEAEA3FDBDDB}" type="sibTrans" cxnId="{DEAD9FA4-A62A-8344-A29F-88BF81817E8B}">
      <dgm:prSet/>
      <dgm:spPr/>
      <dgm:t>
        <a:bodyPr/>
        <a:lstStyle/>
        <a:p>
          <a:endParaRPr lang="en-US"/>
        </a:p>
      </dgm:t>
    </dgm:pt>
    <dgm:pt modelId="{64F0D2C1-4697-D54A-9EBD-5D1518F794DB}">
      <dgm:prSet/>
      <dgm:spPr>
        <a:solidFill>
          <a:srgbClr val="A999A6">
            <a:alpha val="70000"/>
          </a:srgbClr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Critical Design Review.</a:t>
          </a:r>
        </a:p>
      </dgm:t>
    </dgm:pt>
    <dgm:pt modelId="{6B6F9024-45D9-204E-90D0-0D22F7DC8171}" type="parTrans" cxnId="{A834DA1F-E608-0148-9167-1E9BD3A58086}">
      <dgm:prSet/>
      <dgm:spPr/>
      <dgm:t>
        <a:bodyPr/>
        <a:lstStyle/>
        <a:p>
          <a:endParaRPr lang="en-US"/>
        </a:p>
      </dgm:t>
    </dgm:pt>
    <dgm:pt modelId="{D5DB78A8-2910-7147-80A1-D413DABE114B}" type="sibTrans" cxnId="{A834DA1F-E608-0148-9167-1E9BD3A58086}">
      <dgm:prSet/>
      <dgm:spPr/>
      <dgm:t>
        <a:bodyPr/>
        <a:lstStyle/>
        <a:p>
          <a:endParaRPr lang="en-US"/>
        </a:p>
      </dgm:t>
    </dgm:pt>
    <dgm:pt modelId="{7940F7F9-E879-9546-8043-06377E10815E}" type="pres">
      <dgm:prSet presAssocID="{55767E90-0F26-264E-B9CA-BD80D02830B9}" presName="Name0" presStyleCnt="0">
        <dgm:presLayoutVars>
          <dgm:chMax val="7"/>
          <dgm:chPref val="7"/>
          <dgm:dir/>
        </dgm:presLayoutVars>
      </dgm:prSet>
      <dgm:spPr/>
    </dgm:pt>
    <dgm:pt modelId="{74CCC333-F36E-FF4E-978F-64FF0E49BA7A}" type="pres">
      <dgm:prSet presAssocID="{55767E90-0F26-264E-B9CA-BD80D02830B9}" presName="Name1" presStyleCnt="0"/>
      <dgm:spPr/>
    </dgm:pt>
    <dgm:pt modelId="{8A58DEA7-5C86-024F-9DD5-B33DFC2C08EC}" type="pres">
      <dgm:prSet presAssocID="{55767E90-0F26-264E-B9CA-BD80D02830B9}" presName="cycle" presStyleCnt="0"/>
      <dgm:spPr/>
    </dgm:pt>
    <dgm:pt modelId="{4A3E66D7-41C5-1047-9B3C-F6E28E5B6799}" type="pres">
      <dgm:prSet presAssocID="{55767E90-0F26-264E-B9CA-BD80D02830B9}" presName="srcNode" presStyleLbl="node1" presStyleIdx="0" presStyleCnt="3"/>
      <dgm:spPr/>
    </dgm:pt>
    <dgm:pt modelId="{9934C043-1AC3-6C4D-B66A-01BE3C4AF8FA}" type="pres">
      <dgm:prSet presAssocID="{55767E90-0F26-264E-B9CA-BD80D02830B9}" presName="conn" presStyleLbl="parChTrans1D2" presStyleIdx="0" presStyleCnt="1"/>
      <dgm:spPr/>
    </dgm:pt>
    <dgm:pt modelId="{54CC135E-E5D1-4A46-9A05-DD816B3795C3}" type="pres">
      <dgm:prSet presAssocID="{55767E90-0F26-264E-B9CA-BD80D02830B9}" presName="extraNode" presStyleLbl="node1" presStyleIdx="0" presStyleCnt="3"/>
      <dgm:spPr/>
    </dgm:pt>
    <dgm:pt modelId="{8478DC9E-609B-8F4C-980B-63EE7CB0A3AE}" type="pres">
      <dgm:prSet presAssocID="{55767E90-0F26-264E-B9CA-BD80D02830B9}" presName="dstNode" presStyleLbl="node1" presStyleIdx="0" presStyleCnt="3"/>
      <dgm:spPr/>
    </dgm:pt>
    <dgm:pt modelId="{2719BBA0-BEA3-1C42-862A-49CCA3F8FEC8}" type="pres">
      <dgm:prSet presAssocID="{0FD5EB05-1F63-4A41-9118-F713ED67FB3F}" presName="text_1" presStyleLbl="node1" presStyleIdx="0" presStyleCnt="3">
        <dgm:presLayoutVars>
          <dgm:bulletEnabled val="1"/>
        </dgm:presLayoutVars>
      </dgm:prSet>
      <dgm:spPr/>
    </dgm:pt>
    <dgm:pt modelId="{FAC24793-C4C6-2643-A0AB-C66A519DC434}" type="pres">
      <dgm:prSet presAssocID="{0FD5EB05-1F63-4A41-9118-F713ED67FB3F}" presName="accent_1" presStyleCnt="0"/>
      <dgm:spPr/>
    </dgm:pt>
    <dgm:pt modelId="{2B3672AD-F5A2-EA44-A028-78DC9261601F}" type="pres">
      <dgm:prSet presAssocID="{0FD5EB05-1F63-4A41-9118-F713ED67FB3F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11D54C1-410A-354D-85DA-11479B1676DE}" type="pres">
      <dgm:prSet presAssocID="{B3100487-E364-FF4A-822D-47C52454E6B2}" presName="text_2" presStyleLbl="node1" presStyleIdx="1" presStyleCnt="3">
        <dgm:presLayoutVars>
          <dgm:bulletEnabled val="1"/>
        </dgm:presLayoutVars>
      </dgm:prSet>
      <dgm:spPr/>
    </dgm:pt>
    <dgm:pt modelId="{8CA8F14E-7E5A-F840-BA1F-CDC4889D0254}" type="pres">
      <dgm:prSet presAssocID="{B3100487-E364-FF4A-822D-47C52454E6B2}" presName="accent_2" presStyleCnt="0"/>
      <dgm:spPr/>
    </dgm:pt>
    <dgm:pt modelId="{067C67BB-E6A8-0C42-BE8F-ABABF7F05C23}" type="pres">
      <dgm:prSet presAssocID="{B3100487-E364-FF4A-822D-47C52454E6B2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F59A5DB-11BE-DB49-B43A-D920B3C2B68F}" type="pres">
      <dgm:prSet presAssocID="{64F0D2C1-4697-D54A-9EBD-5D1518F794DB}" presName="text_3" presStyleLbl="node1" presStyleIdx="2" presStyleCnt="3">
        <dgm:presLayoutVars>
          <dgm:bulletEnabled val="1"/>
        </dgm:presLayoutVars>
      </dgm:prSet>
      <dgm:spPr/>
    </dgm:pt>
    <dgm:pt modelId="{CDC7906F-F4C5-3C44-9F34-903110BC28DD}" type="pres">
      <dgm:prSet presAssocID="{64F0D2C1-4697-D54A-9EBD-5D1518F794DB}" presName="accent_3" presStyleCnt="0"/>
      <dgm:spPr/>
    </dgm:pt>
    <dgm:pt modelId="{78D64E98-6C6B-424E-B804-9E78E1CA64B7}" type="pres">
      <dgm:prSet presAssocID="{64F0D2C1-4697-D54A-9EBD-5D1518F794DB}" presName="accentRepeatNode" presStyleLbl="solidFgAcc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B6A96D01-70F8-D749-82BD-E2FE1ECED028}" type="presOf" srcId="{55767E90-0F26-264E-B9CA-BD80D02830B9}" destId="{7940F7F9-E879-9546-8043-06377E10815E}" srcOrd="0" destOrd="0" presId="urn:microsoft.com/office/officeart/2008/layout/VerticalCurvedList"/>
    <dgm:cxn modelId="{A834DA1F-E608-0148-9167-1E9BD3A58086}" srcId="{55767E90-0F26-264E-B9CA-BD80D02830B9}" destId="{64F0D2C1-4697-D54A-9EBD-5D1518F794DB}" srcOrd="2" destOrd="0" parTransId="{6B6F9024-45D9-204E-90D0-0D22F7DC8171}" sibTransId="{D5DB78A8-2910-7147-80A1-D413DABE114B}"/>
    <dgm:cxn modelId="{4D9E1367-811E-E248-BB6C-882CD6C89CD8}" type="presOf" srcId="{0FD5EB05-1F63-4A41-9118-F713ED67FB3F}" destId="{2719BBA0-BEA3-1C42-862A-49CCA3F8FEC8}" srcOrd="0" destOrd="0" presId="urn:microsoft.com/office/officeart/2008/layout/VerticalCurvedList"/>
    <dgm:cxn modelId="{DEAD9FA4-A62A-8344-A29F-88BF81817E8B}" srcId="{55767E90-0F26-264E-B9CA-BD80D02830B9}" destId="{B3100487-E364-FF4A-822D-47C52454E6B2}" srcOrd="1" destOrd="0" parTransId="{3709AC0C-D071-844C-B27C-43CD73900AC3}" sibTransId="{D52BA3AD-72CE-4A47-A578-DEAEA3FDBDDB}"/>
    <dgm:cxn modelId="{0797C4CC-7EB6-0048-8219-84FA63C3BFA7}" type="presOf" srcId="{64F0D2C1-4697-D54A-9EBD-5D1518F794DB}" destId="{0F59A5DB-11BE-DB49-B43A-D920B3C2B68F}" srcOrd="0" destOrd="0" presId="urn:microsoft.com/office/officeart/2008/layout/VerticalCurvedList"/>
    <dgm:cxn modelId="{B99A5DDB-F2DE-2E49-9A82-27A2AD8FBC4B}" srcId="{55767E90-0F26-264E-B9CA-BD80D02830B9}" destId="{0FD5EB05-1F63-4A41-9118-F713ED67FB3F}" srcOrd="0" destOrd="0" parTransId="{D912F2D8-E48B-2A49-806D-ED0560EEAF06}" sibTransId="{3AC5C707-BB01-B14A-9B93-D656D5D1A4C6}"/>
    <dgm:cxn modelId="{8A4303EC-9F7E-5D46-9FEA-D520631DEA97}" type="presOf" srcId="{3AC5C707-BB01-B14A-9B93-D656D5D1A4C6}" destId="{9934C043-1AC3-6C4D-B66A-01BE3C4AF8FA}" srcOrd="0" destOrd="0" presId="urn:microsoft.com/office/officeart/2008/layout/VerticalCurvedList"/>
    <dgm:cxn modelId="{9C040EFA-B2F7-5244-A2B2-B770C0E666D1}" type="presOf" srcId="{B3100487-E364-FF4A-822D-47C52454E6B2}" destId="{411D54C1-410A-354D-85DA-11479B1676DE}" srcOrd="0" destOrd="0" presId="urn:microsoft.com/office/officeart/2008/layout/VerticalCurvedList"/>
    <dgm:cxn modelId="{8B33AC5F-87EE-3949-86F4-DBCD17883389}" type="presParOf" srcId="{7940F7F9-E879-9546-8043-06377E10815E}" destId="{74CCC333-F36E-FF4E-978F-64FF0E49BA7A}" srcOrd="0" destOrd="0" presId="urn:microsoft.com/office/officeart/2008/layout/VerticalCurvedList"/>
    <dgm:cxn modelId="{5732343E-7F04-8B46-A51B-EF5FDB81DB48}" type="presParOf" srcId="{74CCC333-F36E-FF4E-978F-64FF0E49BA7A}" destId="{8A58DEA7-5C86-024F-9DD5-B33DFC2C08EC}" srcOrd="0" destOrd="0" presId="urn:microsoft.com/office/officeart/2008/layout/VerticalCurvedList"/>
    <dgm:cxn modelId="{2BE5F4DF-C04D-194D-9118-DDD56A0DC51B}" type="presParOf" srcId="{8A58DEA7-5C86-024F-9DD5-B33DFC2C08EC}" destId="{4A3E66D7-41C5-1047-9B3C-F6E28E5B6799}" srcOrd="0" destOrd="0" presId="urn:microsoft.com/office/officeart/2008/layout/VerticalCurvedList"/>
    <dgm:cxn modelId="{CFCD4512-8059-FE4E-BBD9-DC5BC720A118}" type="presParOf" srcId="{8A58DEA7-5C86-024F-9DD5-B33DFC2C08EC}" destId="{9934C043-1AC3-6C4D-B66A-01BE3C4AF8FA}" srcOrd="1" destOrd="0" presId="urn:microsoft.com/office/officeart/2008/layout/VerticalCurvedList"/>
    <dgm:cxn modelId="{D34F4992-99A8-174E-906A-47E2A3B4CE32}" type="presParOf" srcId="{8A58DEA7-5C86-024F-9DD5-B33DFC2C08EC}" destId="{54CC135E-E5D1-4A46-9A05-DD816B3795C3}" srcOrd="2" destOrd="0" presId="urn:microsoft.com/office/officeart/2008/layout/VerticalCurvedList"/>
    <dgm:cxn modelId="{435CD94B-2D22-1E4F-BF4B-331197840C6E}" type="presParOf" srcId="{8A58DEA7-5C86-024F-9DD5-B33DFC2C08EC}" destId="{8478DC9E-609B-8F4C-980B-63EE7CB0A3AE}" srcOrd="3" destOrd="0" presId="urn:microsoft.com/office/officeart/2008/layout/VerticalCurvedList"/>
    <dgm:cxn modelId="{5C0CFB35-FFE8-2744-84AE-522EE7CD3BB3}" type="presParOf" srcId="{74CCC333-F36E-FF4E-978F-64FF0E49BA7A}" destId="{2719BBA0-BEA3-1C42-862A-49CCA3F8FEC8}" srcOrd="1" destOrd="0" presId="urn:microsoft.com/office/officeart/2008/layout/VerticalCurvedList"/>
    <dgm:cxn modelId="{EB09556D-868C-1542-A6B7-1ABE4C9CE999}" type="presParOf" srcId="{74CCC333-F36E-FF4E-978F-64FF0E49BA7A}" destId="{FAC24793-C4C6-2643-A0AB-C66A519DC434}" srcOrd="2" destOrd="0" presId="urn:microsoft.com/office/officeart/2008/layout/VerticalCurvedList"/>
    <dgm:cxn modelId="{9EE456E9-5DFE-C84D-B73D-A28F337921D5}" type="presParOf" srcId="{FAC24793-C4C6-2643-A0AB-C66A519DC434}" destId="{2B3672AD-F5A2-EA44-A028-78DC9261601F}" srcOrd="0" destOrd="0" presId="urn:microsoft.com/office/officeart/2008/layout/VerticalCurvedList"/>
    <dgm:cxn modelId="{8E9C87B1-126C-B24D-91EB-87ACA84BE7B2}" type="presParOf" srcId="{74CCC333-F36E-FF4E-978F-64FF0E49BA7A}" destId="{411D54C1-410A-354D-85DA-11479B1676DE}" srcOrd="3" destOrd="0" presId="urn:microsoft.com/office/officeart/2008/layout/VerticalCurvedList"/>
    <dgm:cxn modelId="{BBE66649-A743-AD4A-96EB-5E7E733A79FC}" type="presParOf" srcId="{74CCC333-F36E-FF4E-978F-64FF0E49BA7A}" destId="{8CA8F14E-7E5A-F840-BA1F-CDC4889D0254}" srcOrd="4" destOrd="0" presId="urn:microsoft.com/office/officeart/2008/layout/VerticalCurvedList"/>
    <dgm:cxn modelId="{E76F300D-6B58-AF42-A276-84A049E16C6B}" type="presParOf" srcId="{8CA8F14E-7E5A-F840-BA1F-CDC4889D0254}" destId="{067C67BB-E6A8-0C42-BE8F-ABABF7F05C23}" srcOrd="0" destOrd="0" presId="urn:microsoft.com/office/officeart/2008/layout/VerticalCurvedList"/>
    <dgm:cxn modelId="{27335361-25DB-7C43-A4FC-D62812D8F449}" type="presParOf" srcId="{74CCC333-F36E-FF4E-978F-64FF0E49BA7A}" destId="{0F59A5DB-11BE-DB49-B43A-D920B3C2B68F}" srcOrd="5" destOrd="0" presId="urn:microsoft.com/office/officeart/2008/layout/VerticalCurvedList"/>
    <dgm:cxn modelId="{547047D8-FA98-A54F-8B49-B25506DB4418}" type="presParOf" srcId="{74CCC333-F36E-FF4E-978F-64FF0E49BA7A}" destId="{CDC7906F-F4C5-3C44-9F34-903110BC28DD}" srcOrd="6" destOrd="0" presId="urn:microsoft.com/office/officeart/2008/layout/VerticalCurvedList"/>
    <dgm:cxn modelId="{B6C1EA71-1A4A-5B4D-8AA7-E3617075CD03}" type="presParOf" srcId="{CDC7906F-F4C5-3C44-9F34-903110BC28DD}" destId="{78D64E98-6C6B-424E-B804-9E78E1CA64B7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B862AC5-8C25-4C45-BA0A-1ED3A29DCCD0}" type="doc">
      <dgm:prSet loTypeId="urn:microsoft.com/office/officeart/2005/8/layout/list1" loCatId="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09FBAAD1-A28B-E24D-B6CD-B9A1CC3269B9}">
      <dgm:prSet custT="1"/>
      <dgm:spPr/>
      <dgm:t>
        <a:bodyPr/>
        <a:lstStyle/>
        <a:p>
          <a:pPr algn="l"/>
          <a:r>
            <a:rPr lang="en-US" sz="2800"/>
            <a:t>PDR report, presentation, and flysheet were completed and turned in on October 26</a:t>
          </a:r>
          <a:r>
            <a:rPr lang="en-US" sz="2800" baseline="30000"/>
            <a:t>th</a:t>
          </a:r>
          <a:r>
            <a:rPr lang="en-US" sz="2800"/>
            <a:t>.</a:t>
          </a:r>
        </a:p>
      </dgm:t>
    </dgm:pt>
    <dgm:pt modelId="{0DCAFEAE-369E-E442-9A51-0164EEF43C07}" type="parTrans" cxnId="{72081B0B-E350-0040-80E7-72470DF6520A}">
      <dgm:prSet/>
      <dgm:spPr/>
      <dgm:t>
        <a:bodyPr/>
        <a:lstStyle/>
        <a:p>
          <a:pPr algn="l"/>
          <a:endParaRPr lang="en-US" sz="2800"/>
        </a:p>
      </dgm:t>
    </dgm:pt>
    <dgm:pt modelId="{2D44287E-7701-D646-B427-BFE664C7294D}" type="sibTrans" cxnId="{72081B0B-E350-0040-80E7-72470DF6520A}">
      <dgm:prSet/>
      <dgm:spPr/>
      <dgm:t>
        <a:bodyPr/>
        <a:lstStyle/>
        <a:p>
          <a:pPr algn="l"/>
          <a:endParaRPr lang="en-US" sz="2800"/>
        </a:p>
      </dgm:t>
    </dgm:pt>
    <dgm:pt modelId="{C81D4CD7-BF40-724A-9628-3CA7A418B893}">
      <dgm:prSet custT="1"/>
      <dgm:spPr/>
      <dgm:t>
        <a:bodyPr/>
        <a:lstStyle/>
        <a:p>
          <a:pPr algn="l" rtl="0"/>
          <a:r>
            <a:rPr lang="en-US" sz="2800"/>
            <a:t>PDR</a:t>
          </a:r>
          <a:r>
            <a:rPr lang="en-US" sz="2800">
              <a:latin typeface="Arial Black"/>
            </a:rPr>
            <a:t> </a:t>
          </a:r>
          <a:r>
            <a:rPr lang="en-US" sz="2800">
              <a:latin typeface="+mn-lt"/>
            </a:rPr>
            <a:t>was</a:t>
          </a:r>
          <a:r>
            <a:rPr lang="en-US" sz="2800" b="0">
              <a:latin typeface="Arial Black"/>
            </a:rPr>
            <a:t> </a:t>
          </a:r>
          <a:r>
            <a:rPr lang="en-US" sz="2800" b="0"/>
            <a:t>p</a:t>
          </a:r>
          <a:r>
            <a:rPr lang="en-US" sz="2800"/>
            <a:t>resented to NASA on November 15</a:t>
          </a:r>
          <a:r>
            <a:rPr lang="en-US" sz="2800" baseline="30000"/>
            <a:t>th</a:t>
          </a:r>
          <a:r>
            <a:rPr lang="en-US" sz="2800"/>
            <a:t>.</a:t>
          </a:r>
          <a:r>
            <a:rPr lang="en-US" sz="2800">
              <a:latin typeface="Arial Black"/>
            </a:rPr>
            <a:t> </a:t>
          </a:r>
          <a:endParaRPr lang="en-US" sz="2800"/>
        </a:p>
      </dgm:t>
    </dgm:pt>
    <dgm:pt modelId="{F28F0423-13DE-524D-BB3B-6A693F53B872}" type="parTrans" cxnId="{F3092674-6A3D-A842-8089-4D9927A37B50}">
      <dgm:prSet/>
      <dgm:spPr/>
      <dgm:t>
        <a:bodyPr/>
        <a:lstStyle/>
        <a:p>
          <a:pPr algn="l"/>
          <a:endParaRPr lang="en-US" sz="2800"/>
        </a:p>
      </dgm:t>
    </dgm:pt>
    <dgm:pt modelId="{F33BE28E-1D39-1044-8329-5E359EB800F3}" type="sibTrans" cxnId="{F3092674-6A3D-A842-8089-4D9927A37B50}">
      <dgm:prSet/>
      <dgm:spPr/>
      <dgm:t>
        <a:bodyPr/>
        <a:lstStyle/>
        <a:p>
          <a:pPr algn="l"/>
          <a:endParaRPr lang="en-US" sz="2800"/>
        </a:p>
      </dgm:t>
    </dgm:pt>
    <dgm:pt modelId="{C72B4F6D-9F07-194B-BAAA-719EC2AF100E}" type="pres">
      <dgm:prSet presAssocID="{7B862AC5-8C25-4C45-BA0A-1ED3A29DCCD0}" presName="linear" presStyleCnt="0">
        <dgm:presLayoutVars>
          <dgm:dir/>
          <dgm:animLvl val="lvl"/>
          <dgm:resizeHandles val="exact"/>
        </dgm:presLayoutVars>
      </dgm:prSet>
      <dgm:spPr/>
    </dgm:pt>
    <dgm:pt modelId="{D02C8565-38A5-1E42-B142-5459BA69FDD6}" type="pres">
      <dgm:prSet presAssocID="{09FBAAD1-A28B-E24D-B6CD-B9A1CC3269B9}" presName="parentLin" presStyleCnt="0"/>
      <dgm:spPr/>
    </dgm:pt>
    <dgm:pt modelId="{5899FCE6-ECC4-484A-92D9-B05501D1F8E9}" type="pres">
      <dgm:prSet presAssocID="{09FBAAD1-A28B-E24D-B6CD-B9A1CC3269B9}" presName="parentLeftMargin" presStyleLbl="node1" presStyleIdx="0" presStyleCnt="2"/>
      <dgm:spPr/>
    </dgm:pt>
    <dgm:pt modelId="{C9A384CF-1403-9848-A8E4-6D9FA8F0C0B3}" type="pres">
      <dgm:prSet presAssocID="{09FBAAD1-A28B-E24D-B6CD-B9A1CC3269B9}" presName="parentText" presStyleLbl="node1" presStyleIdx="0" presStyleCnt="2" custScaleX="115646" custScaleY="91780" custLinFactNeighborX="-2646" custLinFactNeighborY="10826">
        <dgm:presLayoutVars>
          <dgm:chMax val="0"/>
          <dgm:bulletEnabled val="1"/>
        </dgm:presLayoutVars>
      </dgm:prSet>
      <dgm:spPr/>
    </dgm:pt>
    <dgm:pt modelId="{D2995F5F-4AFE-BB43-84BD-61755F77BD63}" type="pres">
      <dgm:prSet presAssocID="{09FBAAD1-A28B-E24D-B6CD-B9A1CC3269B9}" presName="negativeSpace" presStyleCnt="0"/>
      <dgm:spPr/>
    </dgm:pt>
    <dgm:pt modelId="{523EF82A-5597-6043-BDFE-C1D05A583CC3}" type="pres">
      <dgm:prSet presAssocID="{09FBAAD1-A28B-E24D-B6CD-B9A1CC3269B9}" presName="childText" presStyleLbl="conFgAcc1" presStyleIdx="0" presStyleCnt="2">
        <dgm:presLayoutVars>
          <dgm:bulletEnabled val="1"/>
        </dgm:presLayoutVars>
      </dgm:prSet>
      <dgm:spPr>
        <a:solidFill>
          <a:srgbClr val="24494E">
            <a:alpha val="49959"/>
          </a:srgbClr>
        </a:solidFill>
      </dgm:spPr>
    </dgm:pt>
    <dgm:pt modelId="{64DEA817-6CF5-2C47-AC0C-CC93BB930BD5}" type="pres">
      <dgm:prSet presAssocID="{2D44287E-7701-D646-B427-BFE664C7294D}" presName="spaceBetweenRectangles" presStyleCnt="0"/>
      <dgm:spPr/>
    </dgm:pt>
    <dgm:pt modelId="{E32E2109-6104-454E-BA08-9B6BEA99BE4B}" type="pres">
      <dgm:prSet presAssocID="{C81D4CD7-BF40-724A-9628-3CA7A418B893}" presName="parentLin" presStyleCnt="0"/>
      <dgm:spPr/>
    </dgm:pt>
    <dgm:pt modelId="{FBEA9922-11F2-3547-82C7-E3E47E5AA1B3}" type="pres">
      <dgm:prSet presAssocID="{C81D4CD7-BF40-724A-9628-3CA7A418B893}" presName="parentLeftMargin" presStyleLbl="node1" presStyleIdx="0" presStyleCnt="2"/>
      <dgm:spPr/>
    </dgm:pt>
    <dgm:pt modelId="{2513E972-0F3B-0646-9F77-F7109DD00A39}" type="pres">
      <dgm:prSet presAssocID="{C81D4CD7-BF40-724A-9628-3CA7A418B893}" presName="parentText" presStyleLbl="node1" presStyleIdx="1" presStyleCnt="2" custScaleX="115646" custScaleY="91780" custLinFactNeighborX="-2646" custLinFactNeighborY="10826">
        <dgm:presLayoutVars>
          <dgm:chMax val="0"/>
          <dgm:bulletEnabled val="1"/>
        </dgm:presLayoutVars>
      </dgm:prSet>
      <dgm:spPr/>
    </dgm:pt>
    <dgm:pt modelId="{CCE9F43F-1B6C-3443-8BBE-E092FF9A24A1}" type="pres">
      <dgm:prSet presAssocID="{C81D4CD7-BF40-724A-9628-3CA7A418B893}" presName="negativeSpace" presStyleCnt="0"/>
      <dgm:spPr/>
    </dgm:pt>
    <dgm:pt modelId="{E0FE9275-0458-E145-B7D8-A5CB4D63203B}" type="pres">
      <dgm:prSet presAssocID="{C81D4CD7-BF40-724A-9628-3CA7A418B893}" presName="childText" presStyleLbl="conFgAcc1" presStyleIdx="1" presStyleCnt="2">
        <dgm:presLayoutVars>
          <dgm:bulletEnabled val="1"/>
        </dgm:presLayoutVars>
      </dgm:prSet>
      <dgm:spPr>
        <a:solidFill>
          <a:srgbClr val="24494E">
            <a:alpha val="49959"/>
          </a:srgbClr>
        </a:solidFill>
      </dgm:spPr>
    </dgm:pt>
  </dgm:ptLst>
  <dgm:cxnLst>
    <dgm:cxn modelId="{72081B0B-E350-0040-80E7-72470DF6520A}" srcId="{7B862AC5-8C25-4C45-BA0A-1ED3A29DCCD0}" destId="{09FBAAD1-A28B-E24D-B6CD-B9A1CC3269B9}" srcOrd="0" destOrd="0" parTransId="{0DCAFEAE-369E-E442-9A51-0164EEF43C07}" sibTransId="{2D44287E-7701-D646-B427-BFE664C7294D}"/>
    <dgm:cxn modelId="{A32D124D-88C9-BC4E-AC8C-2F9330C98FCA}" type="presOf" srcId="{C81D4CD7-BF40-724A-9628-3CA7A418B893}" destId="{2513E972-0F3B-0646-9F77-F7109DD00A39}" srcOrd="1" destOrd="0" presId="urn:microsoft.com/office/officeart/2005/8/layout/list1"/>
    <dgm:cxn modelId="{F3092674-6A3D-A842-8089-4D9927A37B50}" srcId="{7B862AC5-8C25-4C45-BA0A-1ED3A29DCCD0}" destId="{C81D4CD7-BF40-724A-9628-3CA7A418B893}" srcOrd="1" destOrd="0" parTransId="{F28F0423-13DE-524D-BB3B-6A693F53B872}" sibTransId="{F33BE28E-1D39-1044-8329-5E359EB800F3}"/>
    <dgm:cxn modelId="{331FB4CA-8CE6-C74A-B3D2-6E2AC64A0E52}" type="presOf" srcId="{7B862AC5-8C25-4C45-BA0A-1ED3A29DCCD0}" destId="{C72B4F6D-9F07-194B-BAAA-719EC2AF100E}" srcOrd="0" destOrd="0" presId="urn:microsoft.com/office/officeart/2005/8/layout/list1"/>
    <dgm:cxn modelId="{6587F5CF-D2E9-524A-BBFD-47A63EA4D5D8}" type="presOf" srcId="{09FBAAD1-A28B-E24D-B6CD-B9A1CC3269B9}" destId="{C9A384CF-1403-9848-A8E4-6D9FA8F0C0B3}" srcOrd="1" destOrd="0" presId="urn:microsoft.com/office/officeart/2005/8/layout/list1"/>
    <dgm:cxn modelId="{E1E9C9D2-5F12-454A-92E1-14B1A286F85E}" type="presOf" srcId="{C81D4CD7-BF40-724A-9628-3CA7A418B893}" destId="{FBEA9922-11F2-3547-82C7-E3E47E5AA1B3}" srcOrd="0" destOrd="0" presId="urn:microsoft.com/office/officeart/2005/8/layout/list1"/>
    <dgm:cxn modelId="{0542E6F4-082A-A147-9192-458ABDC58D96}" type="presOf" srcId="{09FBAAD1-A28B-E24D-B6CD-B9A1CC3269B9}" destId="{5899FCE6-ECC4-484A-92D9-B05501D1F8E9}" srcOrd="0" destOrd="0" presId="urn:microsoft.com/office/officeart/2005/8/layout/list1"/>
    <dgm:cxn modelId="{430F8378-537A-1F48-8CD6-80D982BBE8F3}" type="presParOf" srcId="{C72B4F6D-9F07-194B-BAAA-719EC2AF100E}" destId="{D02C8565-38A5-1E42-B142-5459BA69FDD6}" srcOrd="0" destOrd="0" presId="urn:microsoft.com/office/officeart/2005/8/layout/list1"/>
    <dgm:cxn modelId="{0C82A394-D6CB-5F4D-B0D3-4E7FA5E30741}" type="presParOf" srcId="{D02C8565-38A5-1E42-B142-5459BA69FDD6}" destId="{5899FCE6-ECC4-484A-92D9-B05501D1F8E9}" srcOrd="0" destOrd="0" presId="urn:microsoft.com/office/officeart/2005/8/layout/list1"/>
    <dgm:cxn modelId="{448890F7-AA31-0840-A1BA-676C88DE3A8B}" type="presParOf" srcId="{D02C8565-38A5-1E42-B142-5459BA69FDD6}" destId="{C9A384CF-1403-9848-A8E4-6D9FA8F0C0B3}" srcOrd="1" destOrd="0" presId="urn:microsoft.com/office/officeart/2005/8/layout/list1"/>
    <dgm:cxn modelId="{A8CED149-0078-7C40-B5A1-D67D009DE5DC}" type="presParOf" srcId="{C72B4F6D-9F07-194B-BAAA-719EC2AF100E}" destId="{D2995F5F-4AFE-BB43-84BD-61755F77BD63}" srcOrd="1" destOrd="0" presId="urn:microsoft.com/office/officeart/2005/8/layout/list1"/>
    <dgm:cxn modelId="{59063DB0-30EB-A74F-861D-E6E0DF147B23}" type="presParOf" srcId="{C72B4F6D-9F07-194B-BAAA-719EC2AF100E}" destId="{523EF82A-5597-6043-BDFE-C1D05A583CC3}" srcOrd="2" destOrd="0" presId="urn:microsoft.com/office/officeart/2005/8/layout/list1"/>
    <dgm:cxn modelId="{38A46C4F-9958-1546-BF3F-DC6FB329F695}" type="presParOf" srcId="{C72B4F6D-9F07-194B-BAAA-719EC2AF100E}" destId="{64DEA817-6CF5-2C47-AC0C-CC93BB930BD5}" srcOrd="3" destOrd="0" presId="urn:microsoft.com/office/officeart/2005/8/layout/list1"/>
    <dgm:cxn modelId="{58D79B07-0AEE-4749-BD53-E9E3BCFB497E}" type="presParOf" srcId="{C72B4F6D-9F07-194B-BAAA-719EC2AF100E}" destId="{E32E2109-6104-454E-BA08-9B6BEA99BE4B}" srcOrd="4" destOrd="0" presId="urn:microsoft.com/office/officeart/2005/8/layout/list1"/>
    <dgm:cxn modelId="{2C100E8E-8816-2F47-8A13-268382F64716}" type="presParOf" srcId="{E32E2109-6104-454E-BA08-9B6BEA99BE4B}" destId="{FBEA9922-11F2-3547-82C7-E3E47E5AA1B3}" srcOrd="0" destOrd="0" presId="urn:microsoft.com/office/officeart/2005/8/layout/list1"/>
    <dgm:cxn modelId="{847585FF-15DA-DB4D-91C4-37397A68D22D}" type="presParOf" srcId="{E32E2109-6104-454E-BA08-9B6BEA99BE4B}" destId="{2513E972-0F3B-0646-9F77-F7109DD00A39}" srcOrd="1" destOrd="0" presId="urn:microsoft.com/office/officeart/2005/8/layout/list1"/>
    <dgm:cxn modelId="{97AB0F54-AB5E-6A4B-9726-66A49F02448B}" type="presParOf" srcId="{C72B4F6D-9F07-194B-BAAA-719EC2AF100E}" destId="{CCE9F43F-1B6C-3443-8BBE-E092FF9A24A1}" srcOrd="5" destOrd="0" presId="urn:microsoft.com/office/officeart/2005/8/layout/list1"/>
    <dgm:cxn modelId="{E30C862C-C7AD-CF4F-BA8F-DBA219B1CAC5}" type="presParOf" srcId="{C72B4F6D-9F07-194B-BAAA-719EC2AF100E}" destId="{E0FE9275-0458-E145-B7D8-A5CB4D63203B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9C83BEB-21B7-584E-A769-563723C07C51}" type="doc">
      <dgm:prSet loTypeId="urn:microsoft.com/office/officeart/2005/8/layout/vList4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89AABDF7-8246-8D4C-B6FA-44EEB83E455A}">
      <dgm:prSet/>
      <dgm:spPr>
        <a:solidFill>
          <a:srgbClr val="6E3610">
            <a:alpha val="25000"/>
          </a:srgbClr>
        </a:solidFill>
      </dgm:spPr>
      <dgm:t>
        <a:bodyPr anchor="ctr"/>
        <a:lstStyle/>
        <a:p>
          <a:pPr>
            <a:lnSpc>
              <a:spcPct val="100000"/>
            </a:lnSpc>
          </a:pPr>
          <a:r>
            <a:rPr lang="en-US" b="1" u="none"/>
            <a:t>Parts, Fabrication, and Testing</a:t>
          </a:r>
          <a:endParaRPr lang="en-US" u="none"/>
        </a:p>
      </dgm:t>
    </dgm:pt>
    <dgm:pt modelId="{EB434CC9-A021-C54D-85F7-4CB04596C1B6}" type="parTrans" cxnId="{400911ED-E757-4D47-B1F2-017B118D9DE9}">
      <dgm:prSet/>
      <dgm:spPr/>
      <dgm:t>
        <a:bodyPr/>
        <a:lstStyle/>
        <a:p>
          <a:endParaRPr lang="en-US"/>
        </a:p>
      </dgm:t>
    </dgm:pt>
    <dgm:pt modelId="{568F51AF-7A37-CD47-B4DF-7606D8E7C51D}" type="sibTrans" cxnId="{400911ED-E757-4D47-B1F2-017B118D9DE9}">
      <dgm:prSet/>
      <dgm:spPr/>
      <dgm:t>
        <a:bodyPr/>
        <a:lstStyle/>
        <a:p>
          <a:endParaRPr lang="en-US"/>
        </a:p>
      </dgm:t>
    </dgm:pt>
    <dgm:pt modelId="{09230F85-7371-CB4C-9C9D-72E894DE7F61}">
      <dgm:prSet/>
      <dgm:spPr>
        <a:solidFill>
          <a:srgbClr val="6E3610">
            <a:alpha val="25000"/>
          </a:srgbClr>
        </a:solidFill>
      </dgm:spPr>
      <dgm:t>
        <a:bodyPr anchor="ctr"/>
        <a:lstStyle/>
        <a:p>
          <a:pPr>
            <a:lnSpc>
              <a:spcPct val="100000"/>
            </a:lnSpc>
          </a:pPr>
          <a:r>
            <a:rPr lang="en-US">
              <a:latin typeface="+mn-lt"/>
            </a:rPr>
            <a:t>Bill of materials finalized for subscale vehicle, recovery, and avionics.</a:t>
          </a:r>
        </a:p>
      </dgm:t>
    </dgm:pt>
    <dgm:pt modelId="{D140E52D-6833-CF45-B80B-CB9D29EBE688}" type="parTrans" cxnId="{44C772B2-07E2-6340-9A0B-F31802C8BD37}">
      <dgm:prSet/>
      <dgm:spPr/>
      <dgm:t>
        <a:bodyPr/>
        <a:lstStyle/>
        <a:p>
          <a:endParaRPr lang="en-US"/>
        </a:p>
      </dgm:t>
    </dgm:pt>
    <dgm:pt modelId="{2B057D09-03BA-C846-9D87-DF683E419106}" type="sibTrans" cxnId="{44C772B2-07E2-6340-9A0B-F31802C8BD37}">
      <dgm:prSet/>
      <dgm:spPr/>
      <dgm:t>
        <a:bodyPr/>
        <a:lstStyle/>
        <a:p>
          <a:endParaRPr lang="en-US"/>
        </a:p>
      </dgm:t>
    </dgm:pt>
    <dgm:pt modelId="{7F26510A-1C1A-F44A-8422-3C7EBAF9AEC5}">
      <dgm:prSet/>
      <dgm:spPr>
        <a:solidFill>
          <a:srgbClr val="6E3610">
            <a:alpha val="25000"/>
          </a:srgbClr>
        </a:solidFill>
      </dgm:spPr>
      <dgm:t>
        <a:bodyPr anchor="ctr"/>
        <a:lstStyle/>
        <a:p>
          <a:pPr rtl="0">
            <a:lnSpc>
              <a:spcPct val="100000"/>
            </a:lnSpc>
          </a:pPr>
          <a:r>
            <a:rPr lang="en-US">
              <a:latin typeface="+mn-lt"/>
            </a:rPr>
            <a:t>Parts sent to Pro Hruda and </a:t>
          </a:r>
          <a:r>
            <a:rPr lang="en-US" b="0" baseline="0">
              <a:latin typeface="+mn-lt"/>
            </a:rPr>
            <a:t>are currently arriving.</a:t>
          </a:r>
          <a:endParaRPr lang="en-US" b="0" baseline="30000">
            <a:latin typeface="+mn-lt"/>
          </a:endParaRPr>
        </a:p>
      </dgm:t>
    </dgm:pt>
    <dgm:pt modelId="{1CE91C97-CBA4-5644-B816-524EE51F5CCF}" type="parTrans" cxnId="{153E25E0-7326-2046-A6F5-C06F6ED3F022}">
      <dgm:prSet/>
      <dgm:spPr/>
      <dgm:t>
        <a:bodyPr/>
        <a:lstStyle/>
        <a:p>
          <a:endParaRPr lang="en-US"/>
        </a:p>
      </dgm:t>
    </dgm:pt>
    <dgm:pt modelId="{E4FD4414-FE11-4541-B94A-7690DE46C17B}" type="sibTrans" cxnId="{153E25E0-7326-2046-A6F5-C06F6ED3F022}">
      <dgm:prSet/>
      <dgm:spPr/>
      <dgm:t>
        <a:bodyPr/>
        <a:lstStyle/>
        <a:p>
          <a:endParaRPr lang="en-US"/>
        </a:p>
      </dgm:t>
    </dgm:pt>
    <dgm:pt modelId="{9CA3880C-4212-A749-99C0-FCAD59626479}">
      <dgm:prSet/>
      <dgm:spPr>
        <a:solidFill>
          <a:srgbClr val="6E3610">
            <a:alpha val="25000"/>
          </a:srgbClr>
        </a:solidFill>
      </dgm:spPr>
      <dgm:t>
        <a:bodyPr anchor="ctr"/>
        <a:lstStyle/>
        <a:p>
          <a:pPr rtl="0">
            <a:lnSpc>
              <a:spcPct val="100000"/>
            </a:lnSpc>
          </a:pPr>
          <a:r>
            <a:rPr lang="en-US" b="0">
              <a:latin typeface="+mn-lt"/>
            </a:rPr>
            <a:t>Fabrication and testing with Zenith team has begun.</a:t>
          </a:r>
        </a:p>
      </dgm:t>
    </dgm:pt>
    <dgm:pt modelId="{1558DDDD-B28A-1645-81F0-DC4A6DA8AEA6}" type="parTrans" cxnId="{DA17F201-4F39-7440-BD46-B9839B738DE3}">
      <dgm:prSet/>
      <dgm:spPr/>
      <dgm:t>
        <a:bodyPr/>
        <a:lstStyle/>
        <a:p>
          <a:endParaRPr lang="en-US"/>
        </a:p>
      </dgm:t>
    </dgm:pt>
    <dgm:pt modelId="{BC50A3EF-3AC3-9A4E-92C0-1BE354123711}" type="sibTrans" cxnId="{DA17F201-4F39-7440-BD46-B9839B738DE3}">
      <dgm:prSet/>
      <dgm:spPr/>
      <dgm:t>
        <a:bodyPr/>
        <a:lstStyle/>
        <a:p>
          <a:endParaRPr lang="en-US"/>
        </a:p>
      </dgm:t>
    </dgm:pt>
    <dgm:pt modelId="{29CA17DD-02D3-964A-BEAD-7A8C927535CB}">
      <dgm:prSet/>
      <dgm:spPr>
        <a:solidFill>
          <a:srgbClr val="6E3610">
            <a:alpha val="25000"/>
          </a:srgbClr>
        </a:solidFill>
      </dgm:spPr>
      <dgm:t>
        <a:bodyPr anchor="ctr"/>
        <a:lstStyle/>
        <a:p>
          <a:r>
            <a:rPr lang="en-US" b="1" u="none"/>
            <a:t>Flight Schedule</a:t>
          </a:r>
          <a:endParaRPr lang="en-US" u="none"/>
        </a:p>
      </dgm:t>
    </dgm:pt>
    <dgm:pt modelId="{AFCCF21E-DC98-8C4A-AA05-03433D30FBC5}" type="parTrans" cxnId="{AA7E2600-6568-D74B-8198-E48E33AE2800}">
      <dgm:prSet/>
      <dgm:spPr/>
      <dgm:t>
        <a:bodyPr/>
        <a:lstStyle/>
        <a:p>
          <a:endParaRPr lang="en-US"/>
        </a:p>
      </dgm:t>
    </dgm:pt>
    <dgm:pt modelId="{EA3EBCFC-C6D1-6F49-B98B-5944E23B7024}" type="sibTrans" cxnId="{AA7E2600-6568-D74B-8198-E48E33AE2800}">
      <dgm:prSet/>
      <dgm:spPr/>
      <dgm:t>
        <a:bodyPr/>
        <a:lstStyle/>
        <a:p>
          <a:endParaRPr lang="en-US"/>
        </a:p>
      </dgm:t>
    </dgm:pt>
    <dgm:pt modelId="{A92A3C8F-D638-774D-B0C9-2CF8EF0FA3E0}">
      <dgm:prSet/>
      <dgm:spPr>
        <a:solidFill>
          <a:srgbClr val="6E3610">
            <a:alpha val="25000"/>
          </a:srgbClr>
        </a:solidFill>
      </dgm:spPr>
      <dgm:t>
        <a:bodyPr anchor="ctr"/>
        <a:lstStyle/>
        <a:p>
          <a:pPr rtl="0"/>
          <a:r>
            <a:rPr lang="en-US">
              <a:latin typeface="+mn-lt"/>
            </a:rPr>
            <a:t>Subscale flight scheduled December </a:t>
          </a:r>
          <a:r>
            <a:rPr lang="en-US" b="0">
              <a:latin typeface="+mn-lt"/>
            </a:rPr>
            <a:t>9</a:t>
          </a:r>
          <a:r>
            <a:rPr lang="en-US" b="0" baseline="30000">
              <a:latin typeface="+mn-lt"/>
            </a:rPr>
            <a:t>th</a:t>
          </a:r>
          <a:r>
            <a:rPr lang="en-US" b="0" baseline="0">
              <a:latin typeface="+mn-lt"/>
            </a:rPr>
            <a:t>.</a:t>
          </a:r>
          <a:endParaRPr lang="en-US" b="0">
            <a:latin typeface="+mn-lt"/>
          </a:endParaRPr>
        </a:p>
      </dgm:t>
    </dgm:pt>
    <dgm:pt modelId="{A06223E9-5802-2F45-AEB3-D5506E330167}" type="parTrans" cxnId="{48A51F29-7C4E-D64C-AFE1-338F3F74AC80}">
      <dgm:prSet/>
      <dgm:spPr/>
      <dgm:t>
        <a:bodyPr/>
        <a:lstStyle/>
        <a:p>
          <a:endParaRPr lang="en-US"/>
        </a:p>
      </dgm:t>
    </dgm:pt>
    <dgm:pt modelId="{34622C55-2E89-2A40-978D-92E2CE124098}" type="sibTrans" cxnId="{48A51F29-7C4E-D64C-AFE1-338F3F74AC80}">
      <dgm:prSet/>
      <dgm:spPr/>
      <dgm:t>
        <a:bodyPr/>
        <a:lstStyle/>
        <a:p>
          <a:endParaRPr lang="en-US"/>
        </a:p>
      </dgm:t>
    </dgm:pt>
    <dgm:pt modelId="{4C41C099-E3FB-1444-9E3C-D97C5B8C5743}">
      <dgm:prSet/>
      <dgm:spPr>
        <a:solidFill>
          <a:srgbClr val="6E3610">
            <a:alpha val="25000"/>
          </a:srgbClr>
        </a:solidFill>
      </dgm:spPr>
      <dgm:t>
        <a:bodyPr anchor="ctr"/>
        <a:lstStyle/>
        <a:p>
          <a:r>
            <a:rPr lang="en-US">
              <a:latin typeface="+mn-lt"/>
            </a:rPr>
            <a:t>Backup subscale flight date set for December 16</a:t>
          </a:r>
          <a:r>
            <a:rPr lang="en-US" baseline="30000">
              <a:latin typeface="+mn-lt"/>
            </a:rPr>
            <a:t>th.</a:t>
          </a:r>
          <a:endParaRPr lang="en-US">
            <a:latin typeface="+mn-lt"/>
          </a:endParaRPr>
        </a:p>
      </dgm:t>
    </dgm:pt>
    <dgm:pt modelId="{FA29CD9A-93A4-FE42-874D-64F1E7BF06F4}" type="parTrans" cxnId="{95240A04-3D4E-6C4C-AB7E-2CDE7A90A261}">
      <dgm:prSet/>
      <dgm:spPr/>
      <dgm:t>
        <a:bodyPr/>
        <a:lstStyle/>
        <a:p>
          <a:endParaRPr lang="en-US"/>
        </a:p>
      </dgm:t>
    </dgm:pt>
    <dgm:pt modelId="{ABBB1535-FDB3-3540-BB1B-C9E65D4F3327}" type="sibTrans" cxnId="{95240A04-3D4E-6C4C-AB7E-2CDE7A90A261}">
      <dgm:prSet/>
      <dgm:spPr/>
      <dgm:t>
        <a:bodyPr/>
        <a:lstStyle/>
        <a:p>
          <a:endParaRPr lang="en-US"/>
        </a:p>
      </dgm:t>
    </dgm:pt>
    <dgm:pt modelId="{7BB22773-6997-2A48-B9A4-9ADF1E26859A}">
      <dgm:prSet/>
      <dgm:spPr>
        <a:solidFill>
          <a:srgbClr val="6E3610">
            <a:alpha val="25000"/>
          </a:srgbClr>
        </a:solidFill>
      </dgm:spPr>
      <dgm:t>
        <a:bodyPr anchor="ctr"/>
        <a:lstStyle/>
        <a:p>
          <a:r>
            <a:rPr lang="en-US">
              <a:latin typeface="+mn-lt"/>
            </a:rPr>
            <a:t>Successful subscale flight deadline January 8</a:t>
          </a:r>
          <a:r>
            <a:rPr lang="en-US" baseline="30000">
              <a:latin typeface="+mn-lt"/>
            </a:rPr>
            <a:t>th</a:t>
          </a:r>
          <a:r>
            <a:rPr lang="en-US">
              <a:latin typeface="+mn-lt"/>
            </a:rPr>
            <a:t>.</a:t>
          </a:r>
        </a:p>
      </dgm:t>
    </dgm:pt>
    <dgm:pt modelId="{4ABE504B-BBA3-474F-9C9B-4786D41B7FEB}" type="parTrans" cxnId="{7142186A-BC1E-8D44-84C3-803508D2463A}">
      <dgm:prSet/>
      <dgm:spPr/>
      <dgm:t>
        <a:bodyPr/>
        <a:lstStyle/>
        <a:p>
          <a:endParaRPr lang="en-US"/>
        </a:p>
      </dgm:t>
    </dgm:pt>
    <dgm:pt modelId="{31C89C84-3798-0743-9451-403D67D546C4}" type="sibTrans" cxnId="{7142186A-BC1E-8D44-84C3-803508D2463A}">
      <dgm:prSet/>
      <dgm:spPr/>
      <dgm:t>
        <a:bodyPr/>
        <a:lstStyle/>
        <a:p>
          <a:endParaRPr lang="en-US"/>
        </a:p>
      </dgm:t>
    </dgm:pt>
    <dgm:pt modelId="{0508E369-EAB1-844C-98C3-2186436727B5}" type="pres">
      <dgm:prSet presAssocID="{59C83BEB-21B7-584E-A769-563723C07C51}" presName="linear" presStyleCnt="0">
        <dgm:presLayoutVars>
          <dgm:dir/>
          <dgm:resizeHandles val="exact"/>
        </dgm:presLayoutVars>
      </dgm:prSet>
      <dgm:spPr/>
    </dgm:pt>
    <dgm:pt modelId="{3FB06DED-E9B1-6A4D-B3E7-F16858EE53FC}" type="pres">
      <dgm:prSet presAssocID="{89AABDF7-8246-8D4C-B6FA-44EEB83E455A}" presName="comp" presStyleCnt="0"/>
      <dgm:spPr/>
    </dgm:pt>
    <dgm:pt modelId="{60E3B505-3FD6-D64B-804B-6998343FB06E}" type="pres">
      <dgm:prSet presAssocID="{89AABDF7-8246-8D4C-B6FA-44EEB83E455A}" presName="box" presStyleLbl="node1" presStyleIdx="0" presStyleCnt="2" custLinFactNeighborX="5231" custLinFactNeighborY="135"/>
      <dgm:spPr/>
    </dgm:pt>
    <dgm:pt modelId="{B8BE7226-B2BC-D446-BE7C-63593575E330}" type="pres">
      <dgm:prSet presAssocID="{89AABDF7-8246-8D4C-B6FA-44EEB83E455A}" presName="img" presStyleLbl="fgImgPlace1" presStyleIdx="0" presStyleCnt="2"/>
      <dgm:spPr>
        <a:blipFill>
          <a:blip xmlns:r="http://schemas.openxmlformats.org/officeDocument/2006/relationships" r:embed="rId1"/>
          <a:srcRect/>
          <a:stretch>
            <a:fillRect t="-8000" b="-8000"/>
          </a:stretch>
        </a:blipFill>
      </dgm:spPr>
    </dgm:pt>
    <dgm:pt modelId="{134CC31A-1F38-FF43-9658-1F0CEE73B5AB}" type="pres">
      <dgm:prSet presAssocID="{89AABDF7-8246-8D4C-B6FA-44EEB83E455A}" presName="text" presStyleLbl="node1" presStyleIdx="0" presStyleCnt="2">
        <dgm:presLayoutVars>
          <dgm:bulletEnabled val="1"/>
        </dgm:presLayoutVars>
      </dgm:prSet>
      <dgm:spPr/>
    </dgm:pt>
    <dgm:pt modelId="{D63599BE-4A3E-F847-BC0F-98307830F68A}" type="pres">
      <dgm:prSet presAssocID="{568F51AF-7A37-CD47-B4DF-7606D8E7C51D}" presName="spacer" presStyleCnt="0"/>
      <dgm:spPr/>
    </dgm:pt>
    <dgm:pt modelId="{CEFE0804-8E81-1A48-8716-73A7DB090EE9}" type="pres">
      <dgm:prSet presAssocID="{29CA17DD-02D3-964A-BEAD-7A8C927535CB}" presName="comp" presStyleCnt="0"/>
      <dgm:spPr/>
    </dgm:pt>
    <dgm:pt modelId="{07110F00-F937-1848-AF58-C49339A6D9BF}" type="pres">
      <dgm:prSet presAssocID="{29CA17DD-02D3-964A-BEAD-7A8C927535CB}" presName="box" presStyleLbl="node1" presStyleIdx="1" presStyleCnt="2"/>
      <dgm:spPr/>
    </dgm:pt>
    <dgm:pt modelId="{038589C5-1CB1-2B4D-9C1F-9468B3CFDC5C}" type="pres">
      <dgm:prSet presAssocID="{29CA17DD-02D3-964A-BEAD-7A8C927535CB}" presName="img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9ED6964D-0F42-4045-94BC-28B462C0831B}" type="pres">
      <dgm:prSet presAssocID="{29CA17DD-02D3-964A-BEAD-7A8C927535CB}" presName="text" presStyleLbl="node1" presStyleIdx="1" presStyleCnt="2">
        <dgm:presLayoutVars>
          <dgm:bulletEnabled val="1"/>
        </dgm:presLayoutVars>
      </dgm:prSet>
      <dgm:spPr/>
    </dgm:pt>
  </dgm:ptLst>
  <dgm:cxnLst>
    <dgm:cxn modelId="{AA7E2600-6568-D74B-8198-E48E33AE2800}" srcId="{59C83BEB-21B7-584E-A769-563723C07C51}" destId="{29CA17DD-02D3-964A-BEAD-7A8C927535CB}" srcOrd="1" destOrd="0" parTransId="{AFCCF21E-DC98-8C4A-AA05-03433D30FBC5}" sibTransId="{EA3EBCFC-C6D1-6F49-B98B-5944E23B7024}"/>
    <dgm:cxn modelId="{DA17F201-4F39-7440-BD46-B9839B738DE3}" srcId="{89AABDF7-8246-8D4C-B6FA-44EEB83E455A}" destId="{9CA3880C-4212-A749-99C0-FCAD59626479}" srcOrd="2" destOrd="0" parTransId="{1558DDDD-B28A-1645-81F0-DC4A6DA8AEA6}" sibTransId="{BC50A3EF-3AC3-9A4E-92C0-1BE354123711}"/>
    <dgm:cxn modelId="{95240A04-3D4E-6C4C-AB7E-2CDE7A90A261}" srcId="{29CA17DD-02D3-964A-BEAD-7A8C927535CB}" destId="{4C41C099-E3FB-1444-9E3C-D97C5B8C5743}" srcOrd="1" destOrd="0" parTransId="{FA29CD9A-93A4-FE42-874D-64F1E7BF06F4}" sibTransId="{ABBB1535-FDB3-3540-BB1B-C9E65D4F3327}"/>
    <dgm:cxn modelId="{560F3B09-A769-0348-8703-2573D14F1539}" type="presOf" srcId="{89AABDF7-8246-8D4C-B6FA-44EEB83E455A}" destId="{60E3B505-3FD6-D64B-804B-6998343FB06E}" srcOrd="0" destOrd="0" presId="urn:microsoft.com/office/officeart/2005/8/layout/vList4"/>
    <dgm:cxn modelId="{7CAF2D0F-2AB4-6745-A633-9F084AE57000}" type="presOf" srcId="{59C83BEB-21B7-584E-A769-563723C07C51}" destId="{0508E369-EAB1-844C-98C3-2186436727B5}" srcOrd="0" destOrd="0" presId="urn:microsoft.com/office/officeart/2005/8/layout/vList4"/>
    <dgm:cxn modelId="{0BB0851A-78D4-8F43-A2C1-8F7C8A78788D}" type="presOf" srcId="{89AABDF7-8246-8D4C-B6FA-44EEB83E455A}" destId="{134CC31A-1F38-FF43-9658-1F0CEE73B5AB}" srcOrd="1" destOrd="0" presId="urn:microsoft.com/office/officeart/2005/8/layout/vList4"/>
    <dgm:cxn modelId="{48A51F29-7C4E-D64C-AFE1-338F3F74AC80}" srcId="{29CA17DD-02D3-964A-BEAD-7A8C927535CB}" destId="{A92A3C8F-D638-774D-B0C9-2CF8EF0FA3E0}" srcOrd="0" destOrd="0" parTransId="{A06223E9-5802-2F45-AEB3-D5506E330167}" sibTransId="{34622C55-2E89-2A40-978D-92E2CE124098}"/>
    <dgm:cxn modelId="{8A32A431-CCA2-F848-9CD9-2E834062E5EF}" type="presOf" srcId="{7BB22773-6997-2A48-B9A4-9ADF1E26859A}" destId="{9ED6964D-0F42-4045-94BC-28B462C0831B}" srcOrd="1" destOrd="3" presId="urn:microsoft.com/office/officeart/2005/8/layout/vList4"/>
    <dgm:cxn modelId="{57CD4A3D-37E8-754E-93F2-DA9C770C1909}" type="presOf" srcId="{7BB22773-6997-2A48-B9A4-9ADF1E26859A}" destId="{07110F00-F937-1848-AF58-C49339A6D9BF}" srcOrd="0" destOrd="3" presId="urn:microsoft.com/office/officeart/2005/8/layout/vList4"/>
    <dgm:cxn modelId="{3B5A0E40-A5A7-FA4B-888F-6B42BB8211F9}" type="presOf" srcId="{09230F85-7371-CB4C-9C9D-72E894DE7F61}" destId="{134CC31A-1F38-FF43-9658-1F0CEE73B5AB}" srcOrd="1" destOrd="1" presId="urn:microsoft.com/office/officeart/2005/8/layout/vList4"/>
    <dgm:cxn modelId="{FA7C6C40-0761-514F-B030-24F35CB658B2}" type="presOf" srcId="{7F26510A-1C1A-F44A-8422-3C7EBAF9AEC5}" destId="{60E3B505-3FD6-D64B-804B-6998343FB06E}" srcOrd="0" destOrd="2" presId="urn:microsoft.com/office/officeart/2005/8/layout/vList4"/>
    <dgm:cxn modelId="{12511B67-E4E3-8749-802B-2D5C5A251603}" type="presOf" srcId="{A92A3C8F-D638-774D-B0C9-2CF8EF0FA3E0}" destId="{07110F00-F937-1848-AF58-C49339A6D9BF}" srcOrd="0" destOrd="1" presId="urn:microsoft.com/office/officeart/2005/8/layout/vList4"/>
    <dgm:cxn modelId="{7142186A-BC1E-8D44-84C3-803508D2463A}" srcId="{29CA17DD-02D3-964A-BEAD-7A8C927535CB}" destId="{7BB22773-6997-2A48-B9A4-9ADF1E26859A}" srcOrd="2" destOrd="0" parTransId="{4ABE504B-BBA3-474F-9C9B-4786D41B7FEB}" sibTransId="{31C89C84-3798-0743-9451-403D67D546C4}"/>
    <dgm:cxn modelId="{836C5253-274E-774F-9526-7E0605A36B24}" type="presOf" srcId="{9CA3880C-4212-A749-99C0-FCAD59626479}" destId="{60E3B505-3FD6-D64B-804B-6998343FB06E}" srcOrd="0" destOrd="3" presId="urn:microsoft.com/office/officeart/2005/8/layout/vList4"/>
    <dgm:cxn modelId="{33B78675-686A-4741-93DD-DC16E0E8CB19}" type="presOf" srcId="{4C41C099-E3FB-1444-9E3C-D97C5B8C5743}" destId="{07110F00-F937-1848-AF58-C49339A6D9BF}" srcOrd="0" destOrd="2" presId="urn:microsoft.com/office/officeart/2005/8/layout/vList4"/>
    <dgm:cxn modelId="{44C772B2-07E2-6340-9A0B-F31802C8BD37}" srcId="{89AABDF7-8246-8D4C-B6FA-44EEB83E455A}" destId="{09230F85-7371-CB4C-9C9D-72E894DE7F61}" srcOrd="0" destOrd="0" parTransId="{D140E52D-6833-CF45-B80B-CB9D29EBE688}" sibTransId="{2B057D09-03BA-C846-9D87-DF683E419106}"/>
    <dgm:cxn modelId="{334A85BF-7158-7F4A-9217-39B1A7D579F7}" type="presOf" srcId="{09230F85-7371-CB4C-9C9D-72E894DE7F61}" destId="{60E3B505-3FD6-D64B-804B-6998343FB06E}" srcOrd="0" destOrd="1" presId="urn:microsoft.com/office/officeart/2005/8/layout/vList4"/>
    <dgm:cxn modelId="{89E9D8C3-9DB9-724D-9208-8FB7B5852836}" type="presOf" srcId="{29CA17DD-02D3-964A-BEAD-7A8C927535CB}" destId="{07110F00-F937-1848-AF58-C49339A6D9BF}" srcOrd="0" destOrd="0" presId="urn:microsoft.com/office/officeart/2005/8/layout/vList4"/>
    <dgm:cxn modelId="{3754D7D6-8099-9941-96A3-4164526AA77D}" type="presOf" srcId="{A92A3C8F-D638-774D-B0C9-2CF8EF0FA3E0}" destId="{9ED6964D-0F42-4045-94BC-28B462C0831B}" srcOrd="1" destOrd="1" presId="urn:microsoft.com/office/officeart/2005/8/layout/vList4"/>
    <dgm:cxn modelId="{153E25E0-7326-2046-A6F5-C06F6ED3F022}" srcId="{89AABDF7-8246-8D4C-B6FA-44EEB83E455A}" destId="{7F26510A-1C1A-F44A-8422-3C7EBAF9AEC5}" srcOrd="1" destOrd="0" parTransId="{1CE91C97-CBA4-5644-B816-524EE51F5CCF}" sibTransId="{E4FD4414-FE11-4541-B94A-7690DE46C17B}"/>
    <dgm:cxn modelId="{0B275AEA-1A3A-9E4A-9F42-706642C0F244}" type="presOf" srcId="{29CA17DD-02D3-964A-BEAD-7A8C927535CB}" destId="{9ED6964D-0F42-4045-94BC-28B462C0831B}" srcOrd="1" destOrd="0" presId="urn:microsoft.com/office/officeart/2005/8/layout/vList4"/>
    <dgm:cxn modelId="{400911ED-E757-4D47-B1F2-017B118D9DE9}" srcId="{59C83BEB-21B7-584E-A769-563723C07C51}" destId="{89AABDF7-8246-8D4C-B6FA-44EEB83E455A}" srcOrd="0" destOrd="0" parTransId="{EB434CC9-A021-C54D-85F7-4CB04596C1B6}" sibTransId="{568F51AF-7A37-CD47-B4DF-7606D8E7C51D}"/>
    <dgm:cxn modelId="{4C488AF0-69A1-C248-A96A-3DDE16B443B7}" type="presOf" srcId="{4C41C099-E3FB-1444-9E3C-D97C5B8C5743}" destId="{9ED6964D-0F42-4045-94BC-28B462C0831B}" srcOrd="1" destOrd="2" presId="urn:microsoft.com/office/officeart/2005/8/layout/vList4"/>
    <dgm:cxn modelId="{A3A903F2-58BC-CD48-838C-3EFB1C6EB590}" type="presOf" srcId="{7F26510A-1C1A-F44A-8422-3C7EBAF9AEC5}" destId="{134CC31A-1F38-FF43-9658-1F0CEE73B5AB}" srcOrd="1" destOrd="2" presId="urn:microsoft.com/office/officeart/2005/8/layout/vList4"/>
    <dgm:cxn modelId="{83A453FC-21D4-724D-84A9-55D07CC721CF}" type="presOf" srcId="{9CA3880C-4212-A749-99C0-FCAD59626479}" destId="{134CC31A-1F38-FF43-9658-1F0CEE73B5AB}" srcOrd="1" destOrd="3" presId="urn:microsoft.com/office/officeart/2005/8/layout/vList4"/>
    <dgm:cxn modelId="{13B33796-D54D-8947-A119-6AAEDFFB62CA}" type="presParOf" srcId="{0508E369-EAB1-844C-98C3-2186436727B5}" destId="{3FB06DED-E9B1-6A4D-B3E7-F16858EE53FC}" srcOrd="0" destOrd="0" presId="urn:microsoft.com/office/officeart/2005/8/layout/vList4"/>
    <dgm:cxn modelId="{F18A1658-CAE4-1A4A-BB4A-187754DF4139}" type="presParOf" srcId="{3FB06DED-E9B1-6A4D-B3E7-F16858EE53FC}" destId="{60E3B505-3FD6-D64B-804B-6998343FB06E}" srcOrd="0" destOrd="0" presId="urn:microsoft.com/office/officeart/2005/8/layout/vList4"/>
    <dgm:cxn modelId="{6340A326-69BB-F345-88A9-60C8F3748F1F}" type="presParOf" srcId="{3FB06DED-E9B1-6A4D-B3E7-F16858EE53FC}" destId="{B8BE7226-B2BC-D446-BE7C-63593575E330}" srcOrd="1" destOrd="0" presId="urn:microsoft.com/office/officeart/2005/8/layout/vList4"/>
    <dgm:cxn modelId="{749AFFBB-8853-E44B-BF61-AACC6DB73E0C}" type="presParOf" srcId="{3FB06DED-E9B1-6A4D-B3E7-F16858EE53FC}" destId="{134CC31A-1F38-FF43-9658-1F0CEE73B5AB}" srcOrd="2" destOrd="0" presId="urn:microsoft.com/office/officeart/2005/8/layout/vList4"/>
    <dgm:cxn modelId="{C3607711-0FD7-B04F-80E7-4B79A09BC54C}" type="presParOf" srcId="{0508E369-EAB1-844C-98C3-2186436727B5}" destId="{D63599BE-4A3E-F847-BC0F-98307830F68A}" srcOrd="1" destOrd="0" presId="urn:microsoft.com/office/officeart/2005/8/layout/vList4"/>
    <dgm:cxn modelId="{1E40FBAD-6872-9F48-83FF-57799ED0FEEB}" type="presParOf" srcId="{0508E369-EAB1-844C-98C3-2186436727B5}" destId="{CEFE0804-8E81-1A48-8716-73A7DB090EE9}" srcOrd="2" destOrd="0" presId="urn:microsoft.com/office/officeart/2005/8/layout/vList4"/>
    <dgm:cxn modelId="{FAC28B2B-5DE6-C54F-9D6A-AD901967489F}" type="presParOf" srcId="{CEFE0804-8E81-1A48-8716-73A7DB090EE9}" destId="{07110F00-F937-1848-AF58-C49339A6D9BF}" srcOrd="0" destOrd="0" presId="urn:microsoft.com/office/officeart/2005/8/layout/vList4"/>
    <dgm:cxn modelId="{BFE36DB4-A4B2-F743-AB94-5C61E1BD1FA9}" type="presParOf" srcId="{CEFE0804-8E81-1A48-8716-73A7DB090EE9}" destId="{038589C5-1CB1-2B4D-9C1F-9468B3CFDC5C}" srcOrd="1" destOrd="0" presId="urn:microsoft.com/office/officeart/2005/8/layout/vList4"/>
    <dgm:cxn modelId="{8D10F74F-F488-EC41-AEE4-6F8B31744EC8}" type="presParOf" srcId="{CEFE0804-8E81-1A48-8716-73A7DB090EE9}" destId="{9ED6964D-0F42-4045-94BC-28B462C0831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4FEFADB-0CAC-F84F-B4CC-AB1588C47398}" type="doc">
      <dgm:prSet loTypeId="urn:microsoft.com/office/officeart/2005/8/layout/hList9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9A100BC1-8BDA-444A-BF2F-C8507FDB69F9}">
      <dgm:prSet/>
      <dgm:spPr/>
      <dgm:t>
        <a:bodyPr/>
        <a:lstStyle/>
        <a:p>
          <a:r>
            <a:rPr lang="en-US" b="1" u="none"/>
            <a:t>Airframe</a:t>
          </a:r>
          <a:endParaRPr lang="en-US" u="none"/>
        </a:p>
      </dgm:t>
    </dgm:pt>
    <dgm:pt modelId="{5BFE41A8-EC64-7542-8E10-B3AA4F8FF2E7}" type="parTrans" cxnId="{474F7581-0E5C-7849-86E1-1D14884FD80F}">
      <dgm:prSet/>
      <dgm:spPr/>
      <dgm:t>
        <a:bodyPr/>
        <a:lstStyle/>
        <a:p>
          <a:endParaRPr lang="en-US"/>
        </a:p>
      </dgm:t>
    </dgm:pt>
    <dgm:pt modelId="{FDB1636F-56C0-A744-A542-9A474DCDF828}" type="sibTrans" cxnId="{474F7581-0E5C-7849-86E1-1D14884FD80F}">
      <dgm:prSet/>
      <dgm:spPr/>
      <dgm:t>
        <a:bodyPr/>
        <a:lstStyle/>
        <a:p>
          <a:endParaRPr lang="en-US"/>
        </a:p>
      </dgm:t>
    </dgm:pt>
    <dgm:pt modelId="{77D4046D-3989-ED40-8D29-52961D4547E1}">
      <dgm:prSet/>
      <dgm:spPr/>
      <dgm:t>
        <a:bodyPr/>
        <a:lstStyle/>
        <a:p>
          <a:r>
            <a:rPr lang="en-US"/>
            <a:t>G12 fiberglass body material.</a:t>
          </a:r>
        </a:p>
      </dgm:t>
    </dgm:pt>
    <dgm:pt modelId="{557519E9-CF6C-284C-88E9-AE87ADB71FC8}" type="parTrans" cxnId="{E1FA231B-9210-154F-B8FB-48774EA3170C}">
      <dgm:prSet/>
      <dgm:spPr/>
      <dgm:t>
        <a:bodyPr/>
        <a:lstStyle/>
        <a:p>
          <a:endParaRPr lang="en-US"/>
        </a:p>
      </dgm:t>
    </dgm:pt>
    <dgm:pt modelId="{2120FDEB-7013-414C-B254-6E04314CE5F2}" type="sibTrans" cxnId="{E1FA231B-9210-154F-B8FB-48774EA3170C}">
      <dgm:prSet/>
      <dgm:spPr/>
      <dgm:t>
        <a:bodyPr/>
        <a:lstStyle/>
        <a:p>
          <a:endParaRPr lang="en-US"/>
        </a:p>
      </dgm:t>
    </dgm:pt>
    <dgm:pt modelId="{22DDD201-A1DA-BE4A-8661-680E86EDB91C}">
      <dgm:prSet/>
      <dgm:spPr/>
      <dgm:t>
        <a:bodyPr/>
        <a:lstStyle/>
        <a:p>
          <a:r>
            <a:rPr lang="en-US"/>
            <a:t>PETG 3D-printed Ogive nose cone.</a:t>
          </a:r>
        </a:p>
      </dgm:t>
    </dgm:pt>
    <dgm:pt modelId="{5FC5BEC3-2CED-134D-AB8A-C15764786258}" type="parTrans" cxnId="{3C2ABF36-CD9F-3D4A-9941-0CA09313C349}">
      <dgm:prSet/>
      <dgm:spPr/>
      <dgm:t>
        <a:bodyPr/>
        <a:lstStyle/>
        <a:p>
          <a:endParaRPr lang="en-US"/>
        </a:p>
      </dgm:t>
    </dgm:pt>
    <dgm:pt modelId="{E22D6A26-E413-EC41-9073-5F871C82A983}" type="sibTrans" cxnId="{3C2ABF36-CD9F-3D4A-9941-0CA09313C349}">
      <dgm:prSet/>
      <dgm:spPr/>
      <dgm:t>
        <a:bodyPr/>
        <a:lstStyle/>
        <a:p>
          <a:endParaRPr lang="en-US"/>
        </a:p>
      </dgm:t>
    </dgm:pt>
    <dgm:pt modelId="{0748D3E6-903D-C34A-A6D5-55AA94E92377}">
      <dgm:prSet/>
      <dgm:spPr/>
      <dgm:t>
        <a:bodyPr/>
        <a:lstStyle/>
        <a:p>
          <a:r>
            <a:rPr lang="en-US"/>
            <a:t>PETG 3D-printed parabolic tail cone.</a:t>
          </a:r>
        </a:p>
      </dgm:t>
    </dgm:pt>
    <dgm:pt modelId="{03B50EFA-8173-E443-9A15-D8E8C687B8B9}" type="parTrans" cxnId="{9DCD373B-F3C1-124E-87F4-19E52F75639A}">
      <dgm:prSet/>
      <dgm:spPr/>
      <dgm:t>
        <a:bodyPr/>
        <a:lstStyle/>
        <a:p>
          <a:endParaRPr lang="en-US"/>
        </a:p>
      </dgm:t>
    </dgm:pt>
    <dgm:pt modelId="{71F4C536-206D-8B4B-9610-155F2746A174}" type="sibTrans" cxnId="{9DCD373B-F3C1-124E-87F4-19E52F75639A}">
      <dgm:prSet/>
      <dgm:spPr/>
      <dgm:t>
        <a:bodyPr/>
        <a:lstStyle/>
        <a:p>
          <a:endParaRPr lang="en-US"/>
        </a:p>
      </dgm:t>
    </dgm:pt>
    <dgm:pt modelId="{D0EA7929-453F-B645-9556-C0E249CD9A1C}">
      <dgm:prSet/>
      <dgm:spPr>
        <a:solidFill>
          <a:schemeClr val="accent1">
            <a:hueOff val="0"/>
            <a:satOff val="0"/>
            <a:lumOff val="0"/>
            <a:alpha val="90436"/>
          </a:schemeClr>
        </a:solidFill>
      </dgm:spPr>
      <dgm:t>
        <a:bodyPr/>
        <a:lstStyle/>
        <a:p>
          <a:r>
            <a:rPr lang="en-US" b="1" u="none"/>
            <a:t>Recovery</a:t>
          </a:r>
          <a:endParaRPr lang="en-US" u="none"/>
        </a:p>
      </dgm:t>
    </dgm:pt>
    <dgm:pt modelId="{2B08E89C-B530-0247-B605-B0A80FD25049}" type="parTrans" cxnId="{A183C601-BB55-5946-926A-394AB10FBB8C}">
      <dgm:prSet/>
      <dgm:spPr/>
      <dgm:t>
        <a:bodyPr/>
        <a:lstStyle/>
        <a:p>
          <a:endParaRPr lang="en-US"/>
        </a:p>
      </dgm:t>
    </dgm:pt>
    <dgm:pt modelId="{77716D63-A87E-A640-B33A-9E1FA6AAF5EC}" type="sibTrans" cxnId="{A183C601-BB55-5946-926A-394AB10FBB8C}">
      <dgm:prSet/>
      <dgm:spPr/>
      <dgm:t>
        <a:bodyPr/>
        <a:lstStyle/>
        <a:p>
          <a:endParaRPr lang="en-US"/>
        </a:p>
      </dgm:t>
    </dgm:pt>
    <dgm:pt modelId="{78E88D3F-0D08-C54A-B990-B8A0F137DE12}">
      <dgm:prSet/>
      <dgm:spPr/>
      <dgm:t>
        <a:bodyPr/>
        <a:lstStyle/>
        <a:p>
          <a:r>
            <a:rPr lang="en-US"/>
            <a:t>Dual deployment stage separation.</a:t>
          </a:r>
        </a:p>
      </dgm:t>
    </dgm:pt>
    <dgm:pt modelId="{C7095ADF-1E6E-0B4C-8708-65F0C51D48E3}" type="parTrans" cxnId="{D178F737-4918-F946-85EB-4DDE988DFA67}">
      <dgm:prSet/>
      <dgm:spPr/>
      <dgm:t>
        <a:bodyPr/>
        <a:lstStyle/>
        <a:p>
          <a:endParaRPr lang="en-US"/>
        </a:p>
      </dgm:t>
    </dgm:pt>
    <dgm:pt modelId="{93A578A6-DD1D-1843-9939-3AFD0ADA08E4}" type="sibTrans" cxnId="{D178F737-4918-F946-85EB-4DDE988DFA67}">
      <dgm:prSet/>
      <dgm:spPr/>
      <dgm:t>
        <a:bodyPr/>
        <a:lstStyle/>
        <a:p>
          <a:endParaRPr lang="en-US"/>
        </a:p>
      </dgm:t>
    </dgm:pt>
    <dgm:pt modelId="{E8812D2D-F479-974C-9AA2-6AA1951B9157}">
      <dgm:prSet/>
      <dgm:spPr/>
      <dgm:t>
        <a:bodyPr/>
        <a:lstStyle/>
        <a:p>
          <a:r>
            <a:rPr lang="en-US"/>
            <a:t>Separation achieved with black powder and CO2.</a:t>
          </a:r>
        </a:p>
      </dgm:t>
    </dgm:pt>
    <dgm:pt modelId="{8A914663-D009-7040-A3C2-01DD97DC2E4D}" type="parTrans" cxnId="{6F91B732-A41C-6A49-B5E1-596945BBC4B5}">
      <dgm:prSet/>
      <dgm:spPr/>
      <dgm:t>
        <a:bodyPr/>
        <a:lstStyle/>
        <a:p>
          <a:endParaRPr lang="en-US"/>
        </a:p>
      </dgm:t>
    </dgm:pt>
    <dgm:pt modelId="{5F8013A2-D899-5A40-A5DF-D3942FCC9805}" type="sibTrans" cxnId="{6F91B732-A41C-6A49-B5E1-596945BBC4B5}">
      <dgm:prSet/>
      <dgm:spPr/>
      <dgm:t>
        <a:bodyPr/>
        <a:lstStyle/>
        <a:p>
          <a:endParaRPr lang="en-US"/>
        </a:p>
      </dgm:t>
    </dgm:pt>
    <dgm:pt modelId="{B4B2A3D3-01F0-A04F-A904-D1FA4148C166}">
      <dgm:prSet/>
      <dgm:spPr>
        <a:solidFill>
          <a:schemeClr val="accent1">
            <a:hueOff val="0"/>
            <a:satOff val="0"/>
            <a:lumOff val="0"/>
            <a:alpha val="80254"/>
          </a:schemeClr>
        </a:solidFill>
      </dgm:spPr>
      <dgm:t>
        <a:bodyPr/>
        <a:lstStyle/>
        <a:p>
          <a:r>
            <a:rPr lang="en-US" b="1" u="none"/>
            <a:t>Avionics</a:t>
          </a:r>
          <a:endParaRPr lang="en-US" u="none"/>
        </a:p>
      </dgm:t>
    </dgm:pt>
    <dgm:pt modelId="{3BF9F194-C40F-8F42-AD6A-F6A3ECE9395B}" type="parTrans" cxnId="{83A3B074-0821-5D4E-A65D-32CF1B13542C}">
      <dgm:prSet/>
      <dgm:spPr/>
      <dgm:t>
        <a:bodyPr/>
        <a:lstStyle/>
        <a:p>
          <a:endParaRPr lang="en-US"/>
        </a:p>
      </dgm:t>
    </dgm:pt>
    <dgm:pt modelId="{A869AE04-FCD8-FE40-99D9-944257E24B9C}" type="sibTrans" cxnId="{83A3B074-0821-5D4E-A65D-32CF1B13542C}">
      <dgm:prSet/>
      <dgm:spPr/>
      <dgm:t>
        <a:bodyPr/>
        <a:lstStyle/>
        <a:p>
          <a:endParaRPr lang="en-US"/>
        </a:p>
      </dgm:t>
    </dgm:pt>
    <dgm:pt modelId="{7C78BC76-19ED-1F47-A48F-25918AA8DBAF}">
      <dgm:prSet/>
      <dgm:spPr/>
      <dgm:t>
        <a:bodyPr/>
        <a:lstStyle/>
        <a:p>
          <a:r>
            <a:rPr lang="en-US"/>
            <a:t>Off-the-shelf AIM3 and TeleMetrum altimeters.</a:t>
          </a:r>
        </a:p>
      </dgm:t>
    </dgm:pt>
    <dgm:pt modelId="{7B0153E1-76CF-C14B-BEEB-3A5139A498E3}" type="parTrans" cxnId="{169A7FDC-4D09-F040-AC70-C46ADE909063}">
      <dgm:prSet/>
      <dgm:spPr/>
      <dgm:t>
        <a:bodyPr/>
        <a:lstStyle/>
        <a:p>
          <a:endParaRPr lang="en-US"/>
        </a:p>
      </dgm:t>
    </dgm:pt>
    <dgm:pt modelId="{87DDA5B3-364D-2A46-ADA6-EF111479B8B2}" type="sibTrans" cxnId="{169A7FDC-4D09-F040-AC70-C46ADE909063}">
      <dgm:prSet/>
      <dgm:spPr/>
      <dgm:t>
        <a:bodyPr/>
        <a:lstStyle/>
        <a:p>
          <a:endParaRPr lang="en-US"/>
        </a:p>
      </dgm:t>
    </dgm:pt>
    <dgm:pt modelId="{46A347FB-1917-E745-9B2E-EAE3FD7C3EAD}" type="pres">
      <dgm:prSet presAssocID="{A4FEFADB-0CAC-F84F-B4CC-AB1588C47398}" presName="list" presStyleCnt="0">
        <dgm:presLayoutVars>
          <dgm:dir/>
          <dgm:animLvl val="lvl"/>
        </dgm:presLayoutVars>
      </dgm:prSet>
      <dgm:spPr/>
    </dgm:pt>
    <dgm:pt modelId="{C45F9FDB-8776-AC48-A141-FD0DAEA4F03A}" type="pres">
      <dgm:prSet presAssocID="{9A100BC1-8BDA-444A-BF2F-C8507FDB69F9}" presName="posSpace" presStyleCnt="0"/>
      <dgm:spPr/>
    </dgm:pt>
    <dgm:pt modelId="{031E878E-0AD9-EB49-8C08-762FA8EF6C4C}" type="pres">
      <dgm:prSet presAssocID="{9A100BC1-8BDA-444A-BF2F-C8507FDB69F9}" presName="vertFlow" presStyleCnt="0"/>
      <dgm:spPr/>
    </dgm:pt>
    <dgm:pt modelId="{B6FEBFE7-A47C-714A-9B65-195E57565B0A}" type="pres">
      <dgm:prSet presAssocID="{9A100BC1-8BDA-444A-BF2F-C8507FDB69F9}" presName="topSpace" presStyleCnt="0"/>
      <dgm:spPr/>
    </dgm:pt>
    <dgm:pt modelId="{D0227484-06E2-0843-ADDE-24013518C4FC}" type="pres">
      <dgm:prSet presAssocID="{9A100BC1-8BDA-444A-BF2F-C8507FDB69F9}" presName="firstComp" presStyleCnt="0"/>
      <dgm:spPr/>
    </dgm:pt>
    <dgm:pt modelId="{3025B04F-C7AD-2645-8FDE-441F71A5CDCC}" type="pres">
      <dgm:prSet presAssocID="{9A100BC1-8BDA-444A-BF2F-C8507FDB69F9}" presName="firstChild" presStyleLbl="bgAccFollowNode1" presStyleIdx="0" presStyleCnt="6"/>
      <dgm:spPr/>
    </dgm:pt>
    <dgm:pt modelId="{EA96C502-255D-C94C-AB1F-DDA2DFFFA7A7}" type="pres">
      <dgm:prSet presAssocID="{9A100BC1-8BDA-444A-BF2F-C8507FDB69F9}" presName="firstChildTx" presStyleLbl="bgAccFollowNode1" presStyleIdx="0" presStyleCnt="6">
        <dgm:presLayoutVars>
          <dgm:bulletEnabled val="1"/>
        </dgm:presLayoutVars>
      </dgm:prSet>
      <dgm:spPr/>
    </dgm:pt>
    <dgm:pt modelId="{2ADB1528-35AE-4043-945C-6177D2226078}" type="pres">
      <dgm:prSet presAssocID="{22DDD201-A1DA-BE4A-8661-680E86EDB91C}" presName="comp" presStyleCnt="0"/>
      <dgm:spPr/>
    </dgm:pt>
    <dgm:pt modelId="{F0319730-D663-D640-A20D-51BE266C6E72}" type="pres">
      <dgm:prSet presAssocID="{22DDD201-A1DA-BE4A-8661-680E86EDB91C}" presName="child" presStyleLbl="bgAccFollowNode1" presStyleIdx="1" presStyleCnt="6"/>
      <dgm:spPr/>
    </dgm:pt>
    <dgm:pt modelId="{3D9F424E-4315-E349-966F-12F2A4B50BBC}" type="pres">
      <dgm:prSet presAssocID="{22DDD201-A1DA-BE4A-8661-680E86EDB91C}" presName="childTx" presStyleLbl="bgAccFollowNode1" presStyleIdx="1" presStyleCnt="6">
        <dgm:presLayoutVars>
          <dgm:bulletEnabled val="1"/>
        </dgm:presLayoutVars>
      </dgm:prSet>
      <dgm:spPr/>
    </dgm:pt>
    <dgm:pt modelId="{327F74C3-519E-C448-935F-2F50E4F26EF8}" type="pres">
      <dgm:prSet presAssocID="{0748D3E6-903D-C34A-A6D5-55AA94E92377}" presName="comp" presStyleCnt="0"/>
      <dgm:spPr/>
    </dgm:pt>
    <dgm:pt modelId="{5EC05C64-1ED1-764F-9E9A-8F9BEE713207}" type="pres">
      <dgm:prSet presAssocID="{0748D3E6-903D-C34A-A6D5-55AA94E92377}" presName="child" presStyleLbl="bgAccFollowNode1" presStyleIdx="2" presStyleCnt="6"/>
      <dgm:spPr/>
    </dgm:pt>
    <dgm:pt modelId="{32A23A34-EF4A-6D4C-8C4D-B1E2D183D197}" type="pres">
      <dgm:prSet presAssocID="{0748D3E6-903D-C34A-A6D5-55AA94E92377}" presName="childTx" presStyleLbl="bgAccFollowNode1" presStyleIdx="2" presStyleCnt="6">
        <dgm:presLayoutVars>
          <dgm:bulletEnabled val="1"/>
        </dgm:presLayoutVars>
      </dgm:prSet>
      <dgm:spPr/>
    </dgm:pt>
    <dgm:pt modelId="{0FD79023-FBAE-0846-A5F9-8AFE8C67518D}" type="pres">
      <dgm:prSet presAssocID="{9A100BC1-8BDA-444A-BF2F-C8507FDB69F9}" presName="negSpace" presStyleCnt="0"/>
      <dgm:spPr/>
    </dgm:pt>
    <dgm:pt modelId="{CB1E6948-C4E8-5242-9261-289FB1A88017}" type="pres">
      <dgm:prSet presAssocID="{9A100BC1-8BDA-444A-BF2F-C8507FDB69F9}" presName="circle" presStyleLbl="node1" presStyleIdx="0" presStyleCnt="3"/>
      <dgm:spPr/>
    </dgm:pt>
    <dgm:pt modelId="{BF131B17-3BCA-B046-989C-EED13681AE6B}" type="pres">
      <dgm:prSet presAssocID="{FDB1636F-56C0-A744-A542-9A474DCDF828}" presName="transSpace" presStyleCnt="0"/>
      <dgm:spPr/>
    </dgm:pt>
    <dgm:pt modelId="{D9A435B4-5751-6641-B3EA-A8E43AA126D0}" type="pres">
      <dgm:prSet presAssocID="{D0EA7929-453F-B645-9556-C0E249CD9A1C}" presName="posSpace" presStyleCnt="0"/>
      <dgm:spPr/>
    </dgm:pt>
    <dgm:pt modelId="{4C14FAA8-1146-D441-8501-8880EABED258}" type="pres">
      <dgm:prSet presAssocID="{D0EA7929-453F-B645-9556-C0E249CD9A1C}" presName="vertFlow" presStyleCnt="0"/>
      <dgm:spPr/>
    </dgm:pt>
    <dgm:pt modelId="{54F6350A-BB9B-964E-B257-5AFC82BCB782}" type="pres">
      <dgm:prSet presAssocID="{D0EA7929-453F-B645-9556-C0E249CD9A1C}" presName="topSpace" presStyleCnt="0"/>
      <dgm:spPr/>
    </dgm:pt>
    <dgm:pt modelId="{352456B6-EC16-0442-AA90-94AC2AC636D4}" type="pres">
      <dgm:prSet presAssocID="{D0EA7929-453F-B645-9556-C0E249CD9A1C}" presName="firstComp" presStyleCnt="0"/>
      <dgm:spPr/>
    </dgm:pt>
    <dgm:pt modelId="{78226A74-F65A-3C46-9C56-988FD17C630F}" type="pres">
      <dgm:prSet presAssocID="{D0EA7929-453F-B645-9556-C0E249CD9A1C}" presName="firstChild" presStyleLbl="bgAccFollowNode1" presStyleIdx="3" presStyleCnt="6"/>
      <dgm:spPr/>
    </dgm:pt>
    <dgm:pt modelId="{6CBB1D64-C994-5D4B-8D69-4D73C9A55006}" type="pres">
      <dgm:prSet presAssocID="{D0EA7929-453F-B645-9556-C0E249CD9A1C}" presName="firstChildTx" presStyleLbl="bgAccFollowNode1" presStyleIdx="3" presStyleCnt="6">
        <dgm:presLayoutVars>
          <dgm:bulletEnabled val="1"/>
        </dgm:presLayoutVars>
      </dgm:prSet>
      <dgm:spPr/>
    </dgm:pt>
    <dgm:pt modelId="{9C337369-3C5D-DA4F-9155-64BC0F92EFF5}" type="pres">
      <dgm:prSet presAssocID="{E8812D2D-F479-974C-9AA2-6AA1951B9157}" presName="comp" presStyleCnt="0"/>
      <dgm:spPr/>
    </dgm:pt>
    <dgm:pt modelId="{7CF9AF4C-6978-2047-946A-36E2EE1901A9}" type="pres">
      <dgm:prSet presAssocID="{E8812D2D-F479-974C-9AA2-6AA1951B9157}" presName="child" presStyleLbl="bgAccFollowNode1" presStyleIdx="4" presStyleCnt="6"/>
      <dgm:spPr/>
    </dgm:pt>
    <dgm:pt modelId="{34230551-4956-2541-9B82-B9AF5E6D6E8B}" type="pres">
      <dgm:prSet presAssocID="{E8812D2D-F479-974C-9AA2-6AA1951B9157}" presName="childTx" presStyleLbl="bgAccFollowNode1" presStyleIdx="4" presStyleCnt="6">
        <dgm:presLayoutVars>
          <dgm:bulletEnabled val="1"/>
        </dgm:presLayoutVars>
      </dgm:prSet>
      <dgm:spPr/>
    </dgm:pt>
    <dgm:pt modelId="{AB35C4F6-648B-E14A-AB41-23A5603AF808}" type="pres">
      <dgm:prSet presAssocID="{D0EA7929-453F-B645-9556-C0E249CD9A1C}" presName="negSpace" presStyleCnt="0"/>
      <dgm:spPr/>
    </dgm:pt>
    <dgm:pt modelId="{6F477059-A771-AE47-BA4F-56036155FCAE}" type="pres">
      <dgm:prSet presAssocID="{D0EA7929-453F-B645-9556-C0E249CD9A1C}" presName="circle" presStyleLbl="node1" presStyleIdx="1" presStyleCnt="3"/>
      <dgm:spPr/>
    </dgm:pt>
    <dgm:pt modelId="{7C3DA9AB-7FE4-CD4E-8EE1-EEFD01202A1A}" type="pres">
      <dgm:prSet presAssocID="{77716D63-A87E-A640-B33A-9E1FA6AAF5EC}" presName="transSpace" presStyleCnt="0"/>
      <dgm:spPr/>
    </dgm:pt>
    <dgm:pt modelId="{CDFE68C5-C91A-0145-AA81-8EFDD7581230}" type="pres">
      <dgm:prSet presAssocID="{B4B2A3D3-01F0-A04F-A904-D1FA4148C166}" presName="posSpace" presStyleCnt="0"/>
      <dgm:spPr/>
    </dgm:pt>
    <dgm:pt modelId="{9F12F55D-7F87-6741-AFCE-A7C47FB97840}" type="pres">
      <dgm:prSet presAssocID="{B4B2A3D3-01F0-A04F-A904-D1FA4148C166}" presName="vertFlow" presStyleCnt="0"/>
      <dgm:spPr/>
    </dgm:pt>
    <dgm:pt modelId="{9FCC23A1-E6E8-8C44-9D0A-ADB555C878C2}" type="pres">
      <dgm:prSet presAssocID="{B4B2A3D3-01F0-A04F-A904-D1FA4148C166}" presName="topSpace" presStyleCnt="0"/>
      <dgm:spPr/>
    </dgm:pt>
    <dgm:pt modelId="{2AD50B7C-DFF5-0E47-8194-F8A368E68F36}" type="pres">
      <dgm:prSet presAssocID="{B4B2A3D3-01F0-A04F-A904-D1FA4148C166}" presName="firstComp" presStyleCnt="0"/>
      <dgm:spPr/>
    </dgm:pt>
    <dgm:pt modelId="{735464E9-6C99-964F-BD28-51B228FD059B}" type="pres">
      <dgm:prSet presAssocID="{B4B2A3D3-01F0-A04F-A904-D1FA4148C166}" presName="firstChild" presStyleLbl="bgAccFollowNode1" presStyleIdx="5" presStyleCnt="6"/>
      <dgm:spPr/>
    </dgm:pt>
    <dgm:pt modelId="{877F57BC-3B6C-8142-8518-958ABB34F038}" type="pres">
      <dgm:prSet presAssocID="{B4B2A3D3-01F0-A04F-A904-D1FA4148C166}" presName="firstChildTx" presStyleLbl="bgAccFollowNode1" presStyleIdx="5" presStyleCnt="6">
        <dgm:presLayoutVars>
          <dgm:bulletEnabled val="1"/>
        </dgm:presLayoutVars>
      </dgm:prSet>
      <dgm:spPr/>
    </dgm:pt>
    <dgm:pt modelId="{DC53D11F-055E-2547-ACA5-355694538B24}" type="pres">
      <dgm:prSet presAssocID="{B4B2A3D3-01F0-A04F-A904-D1FA4148C166}" presName="negSpace" presStyleCnt="0"/>
      <dgm:spPr/>
    </dgm:pt>
    <dgm:pt modelId="{61C6DE5E-26EB-374B-97E6-98B5D72725AB}" type="pres">
      <dgm:prSet presAssocID="{B4B2A3D3-01F0-A04F-A904-D1FA4148C166}" presName="circle" presStyleLbl="node1" presStyleIdx="2" presStyleCnt="3"/>
      <dgm:spPr/>
    </dgm:pt>
  </dgm:ptLst>
  <dgm:cxnLst>
    <dgm:cxn modelId="{A183C601-BB55-5946-926A-394AB10FBB8C}" srcId="{A4FEFADB-0CAC-F84F-B4CC-AB1588C47398}" destId="{D0EA7929-453F-B645-9556-C0E249CD9A1C}" srcOrd="1" destOrd="0" parTransId="{2B08E89C-B530-0247-B605-B0A80FD25049}" sibTransId="{77716D63-A87E-A640-B33A-9E1FA6AAF5EC}"/>
    <dgm:cxn modelId="{08351A07-65E3-D545-BB09-10710032631A}" type="presOf" srcId="{22DDD201-A1DA-BE4A-8661-680E86EDB91C}" destId="{F0319730-D663-D640-A20D-51BE266C6E72}" srcOrd="0" destOrd="0" presId="urn:microsoft.com/office/officeart/2005/8/layout/hList9"/>
    <dgm:cxn modelId="{A7EB250A-FDB7-DD46-AD14-08BCD5F30EBC}" type="presOf" srcId="{9A100BC1-8BDA-444A-BF2F-C8507FDB69F9}" destId="{CB1E6948-C4E8-5242-9261-289FB1A88017}" srcOrd="0" destOrd="0" presId="urn:microsoft.com/office/officeart/2005/8/layout/hList9"/>
    <dgm:cxn modelId="{66FF6D0B-9760-AD4C-80F5-2BB81B696AEC}" type="presOf" srcId="{7C78BC76-19ED-1F47-A48F-25918AA8DBAF}" destId="{877F57BC-3B6C-8142-8518-958ABB34F038}" srcOrd="1" destOrd="0" presId="urn:microsoft.com/office/officeart/2005/8/layout/hList9"/>
    <dgm:cxn modelId="{E1FA231B-9210-154F-B8FB-48774EA3170C}" srcId="{9A100BC1-8BDA-444A-BF2F-C8507FDB69F9}" destId="{77D4046D-3989-ED40-8D29-52961D4547E1}" srcOrd="0" destOrd="0" parTransId="{557519E9-CF6C-284C-88E9-AE87ADB71FC8}" sibTransId="{2120FDEB-7013-414C-B254-6E04314CE5F2}"/>
    <dgm:cxn modelId="{09A11F27-AED9-594B-A364-598FD3C573A6}" type="presOf" srcId="{77D4046D-3989-ED40-8D29-52961D4547E1}" destId="{3025B04F-C7AD-2645-8FDE-441F71A5CDCC}" srcOrd="0" destOrd="0" presId="urn:microsoft.com/office/officeart/2005/8/layout/hList9"/>
    <dgm:cxn modelId="{6F91B732-A41C-6A49-B5E1-596945BBC4B5}" srcId="{D0EA7929-453F-B645-9556-C0E249CD9A1C}" destId="{E8812D2D-F479-974C-9AA2-6AA1951B9157}" srcOrd="1" destOrd="0" parTransId="{8A914663-D009-7040-A3C2-01DD97DC2E4D}" sibTransId="{5F8013A2-D899-5A40-A5DF-D3942FCC9805}"/>
    <dgm:cxn modelId="{3C2ABF36-CD9F-3D4A-9941-0CA09313C349}" srcId="{9A100BC1-8BDA-444A-BF2F-C8507FDB69F9}" destId="{22DDD201-A1DA-BE4A-8661-680E86EDB91C}" srcOrd="1" destOrd="0" parTransId="{5FC5BEC3-2CED-134D-AB8A-C15764786258}" sibTransId="{E22D6A26-E413-EC41-9073-5F871C82A983}"/>
    <dgm:cxn modelId="{6F6D8537-1070-EF49-B585-D10AB6F420D5}" type="presOf" srcId="{78E88D3F-0D08-C54A-B990-B8A0F137DE12}" destId="{6CBB1D64-C994-5D4B-8D69-4D73C9A55006}" srcOrd="1" destOrd="0" presId="urn:microsoft.com/office/officeart/2005/8/layout/hList9"/>
    <dgm:cxn modelId="{D178F737-4918-F946-85EB-4DDE988DFA67}" srcId="{D0EA7929-453F-B645-9556-C0E249CD9A1C}" destId="{78E88D3F-0D08-C54A-B990-B8A0F137DE12}" srcOrd="0" destOrd="0" parTransId="{C7095ADF-1E6E-0B4C-8708-65F0C51D48E3}" sibTransId="{93A578A6-DD1D-1843-9939-3AFD0ADA08E4}"/>
    <dgm:cxn modelId="{9DCD373B-F3C1-124E-87F4-19E52F75639A}" srcId="{9A100BC1-8BDA-444A-BF2F-C8507FDB69F9}" destId="{0748D3E6-903D-C34A-A6D5-55AA94E92377}" srcOrd="2" destOrd="0" parTransId="{03B50EFA-8173-E443-9A15-D8E8C687B8B9}" sibTransId="{71F4C536-206D-8B4B-9610-155F2746A174}"/>
    <dgm:cxn modelId="{357F8E42-66C0-DE47-B5D8-7CC9643831F8}" type="presOf" srcId="{B4B2A3D3-01F0-A04F-A904-D1FA4148C166}" destId="{61C6DE5E-26EB-374B-97E6-98B5D72725AB}" srcOrd="0" destOrd="0" presId="urn:microsoft.com/office/officeart/2005/8/layout/hList9"/>
    <dgm:cxn modelId="{4E42E44A-24F2-B241-B2E9-A39CF9E5F133}" type="presOf" srcId="{0748D3E6-903D-C34A-A6D5-55AA94E92377}" destId="{32A23A34-EF4A-6D4C-8C4D-B1E2D183D197}" srcOrd="1" destOrd="0" presId="urn:microsoft.com/office/officeart/2005/8/layout/hList9"/>
    <dgm:cxn modelId="{83A3B074-0821-5D4E-A65D-32CF1B13542C}" srcId="{A4FEFADB-0CAC-F84F-B4CC-AB1588C47398}" destId="{B4B2A3D3-01F0-A04F-A904-D1FA4148C166}" srcOrd="2" destOrd="0" parTransId="{3BF9F194-C40F-8F42-AD6A-F6A3ECE9395B}" sibTransId="{A869AE04-FCD8-FE40-99D9-944257E24B9C}"/>
    <dgm:cxn modelId="{DAD1187F-9026-AC47-835D-7E574DFF9BAE}" type="presOf" srcId="{0748D3E6-903D-C34A-A6D5-55AA94E92377}" destId="{5EC05C64-1ED1-764F-9E9A-8F9BEE713207}" srcOrd="0" destOrd="0" presId="urn:microsoft.com/office/officeart/2005/8/layout/hList9"/>
    <dgm:cxn modelId="{474F7581-0E5C-7849-86E1-1D14884FD80F}" srcId="{A4FEFADB-0CAC-F84F-B4CC-AB1588C47398}" destId="{9A100BC1-8BDA-444A-BF2F-C8507FDB69F9}" srcOrd="0" destOrd="0" parTransId="{5BFE41A8-EC64-7542-8E10-B3AA4F8FF2E7}" sibTransId="{FDB1636F-56C0-A744-A542-9A474DCDF828}"/>
    <dgm:cxn modelId="{ABA0AD81-F30A-2C49-8832-1E278F832429}" type="presOf" srcId="{A4FEFADB-0CAC-F84F-B4CC-AB1588C47398}" destId="{46A347FB-1917-E745-9B2E-EAE3FD7C3EAD}" srcOrd="0" destOrd="0" presId="urn:microsoft.com/office/officeart/2005/8/layout/hList9"/>
    <dgm:cxn modelId="{106FB8A2-590A-9E49-858F-81B185D853D7}" type="presOf" srcId="{22DDD201-A1DA-BE4A-8661-680E86EDB91C}" destId="{3D9F424E-4315-E349-966F-12F2A4B50BBC}" srcOrd="1" destOrd="0" presId="urn:microsoft.com/office/officeart/2005/8/layout/hList9"/>
    <dgm:cxn modelId="{5D2371B3-684B-6343-826F-1C81DACDD1CE}" type="presOf" srcId="{77D4046D-3989-ED40-8D29-52961D4547E1}" destId="{EA96C502-255D-C94C-AB1F-DDA2DFFFA7A7}" srcOrd="1" destOrd="0" presId="urn:microsoft.com/office/officeart/2005/8/layout/hList9"/>
    <dgm:cxn modelId="{014B33BD-DC48-3F4C-A616-57681E689E5E}" type="presOf" srcId="{D0EA7929-453F-B645-9556-C0E249CD9A1C}" destId="{6F477059-A771-AE47-BA4F-56036155FCAE}" srcOrd="0" destOrd="0" presId="urn:microsoft.com/office/officeart/2005/8/layout/hList9"/>
    <dgm:cxn modelId="{169A7FDC-4D09-F040-AC70-C46ADE909063}" srcId="{B4B2A3D3-01F0-A04F-A904-D1FA4148C166}" destId="{7C78BC76-19ED-1F47-A48F-25918AA8DBAF}" srcOrd="0" destOrd="0" parTransId="{7B0153E1-76CF-C14B-BEEB-3A5139A498E3}" sibTransId="{87DDA5B3-364D-2A46-ADA6-EF111479B8B2}"/>
    <dgm:cxn modelId="{4A6448EC-DCF1-C64E-A813-21D3F233F7CE}" type="presOf" srcId="{78E88D3F-0D08-C54A-B990-B8A0F137DE12}" destId="{78226A74-F65A-3C46-9C56-988FD17C630F}" srcOrd="0" destOrd="0" presId="urn:microsoft.com/office/officeart/2005/8/layout/hList9"/>
    <dgm:cxn modelId="{B3EF28F6-8536-9B40-98A0-BD5783928871}" type="presOf" srcId="{7C78BC76-19ED-1F47-A48F-25918AA8DBAF}" destId="{735464E9-6C99-964F-BD28-51B228FD059B}" srcOrd="0" destOrd="0" presId="urn:microsoft.com/office/officeart/2005/8/layout/hList9"/>
    <dgm:cxn modelId="{1326FFFC-40C7-5348-9E97-4F1FC83BC352}" type="presOf" srcId="{E8812D2D-F479-974C-9AA2-6AA1951B9157}" destId="{34230551-4956-2541-9B82-B9AF5E6D6E8B}" srcOrd="1" destOrd="0" presId="urn:microsoft.com/office/officeart/2005/8/layout/hList9"/>
    <dgm:cxn modelId="{C51321FE-2FB1-4B46-AB27-CAE9FA5006A9}" type="presOf" srcId="{E8812D2D-F479-974C-9AA2-6AA1951B9157}" destId="{7CF9AF4C-6978-2047-946A-36E2EE1901A9}" srcOrd="0" destOrd="0" presId="urn:microsoft.com/office/officeart/2005/8/layout/hList9"/>
    <dgm:cxn modelId="{1BD3ECA2-6C37-0843-B875-5226E2E68C51}" type="presParOf" srcId="{46A347FB-1917-E745-9B2E-EAE3FD7C3EAD}" destId="{C45F9FDB-8776-AC48-A141-FD0DAEA4F03A}" srcOrd="0" destOrd="0" presId="urn:microsoft.com/office/officeart/2005/8/layout/hList9"/>
    <dgm:cxn modelId="{CFC13B52-EB56-5143-B000-73C950B12A08}" type="presParOf" srcId="{46A347FB-1917-E745-9B2E-EAE3FD7C3EAD}" destId="{031E878E-0AD9-EB49-8C08-762FA8EF6C4C}" srcOrd="1" destOrd="0" presId="urn:microsoft.com/office/officeart/2005/8/layout/hList9"/>
    <dgm:cxn modelId="{E38EF51E-AF33-5C4A-A702-13AD204BF7D6}" type="presParOf" srcId="{031E878E-0AD9-EB49-8C08-762FA8EF6C4C}" destId="{B6FEBFE7-A47C-714A-9B65-195E57565B0A}" srcOrd="0" destOrd="0" presId="urn:microsoft.com/office/officeart/2005/8/layout/hList9"/>
    <dgm:cxn modelId="{31C2DCEF-A760-364A-87D3-19A49547941B}" type="presParOf" srcId="{031E878E-0AD9-EB49-8C08-762FA8EF6C4C}" destId="{D0227484-06E2-0843-ADDE-24013518C4FC}" srcOrd="1" destOrd="0" presId="urn:microsoft.com/office/officeart/2005/8/layout/hList9"/>
    <dgm:cxn modelId="{303D195A-CAF2-BE47-BE6B-7AC536AFD0AD}" type="presParOf" srcId="{D0227484-06E2-0843-ADDE-24013518C4FC}" destId="{3025B04F-C7AD-2645-8FDE-441F71A5CDCC}" srcOrd="0" destOrd="0" presId="urn:microsoft.com/office/officeart/2005/8/layout/hList9"/>
    <dgm:cxn modelId="{B0DD106F-D440-E24E-866A-27C63FC94986}" type="presParOf" srcId="{D0227484-06E2-0843-ADDE-24013518C4FC}" destId="{EA96C502-255D-C94C-AB1F-DDA2DFFFA7A7}" srcOrd="1" destOrd="0" presId="urn:microsoft.com/office/officeart/2005/8/layout/hList9"/>
    <dgm:cxn modelId="{915D7BA7-E93F-8643-A552-7C6F753B93C8}" type="presParOf" srcId="{031E878E-0AD9-EB49-8C08-762FA8EF6C4C}" destId="{2ADB1528-35AE-4043-945C-6177D2226078}" srcOrd="2" destOrd="0" presId="urn:microsoft.com/office/officeart/2005/8/layout/hList9"/>
    <dgm:cxn modelId="{C6D8018A-2AF1-AB44-AB0C-4857C52C529C}" type="presParOf" srcId="{2ADB1528-35AE-4043-945C-6177D2226078}" destId="{F0319730-D663-D640-A20D-51BE266C6E72}" srcOrd="0" destOrd="0" presId="urn:microsoft.com/office/officeart/2005/8/layout/hList9"/>
    <dgm:cxn modelId="{80A0D4D9-ECC0-8541-9717-FBBFD613CE99}" type="presParOf" srcId="{2ADB1528-35AE-4043-945C-6177D2226078}" destId="{3D9F424E-4315-E349-966F-12F2A4B50BBC}" srcOrd="1" destOrd="0" presId="urn:microsoft.com/office/officeart/2005/8/layout/hList9"/>
    <dgm:cxn modelId="{D842C05A-E2EB-AB43-BD06-5AA57ADF5D28}" type="presParOf" srcId="{031E878E-0AD9-EB49-8C08-762FA8EF6C4C}" destId="{327F74C3-519E-C448-935F-2F50E4F26EF8}" srcOrd="3" destOrd="0" presId="urn:microsoft.com/office/officeart/2005/8/layout/hList9"/>
    <dgm:cxn modelId="{C325F33C-BA9C-EC42-A8F0-2B58F678569B}" type="presParOf" srcId="{327F74C3-519E-C448-935F-2F50E4F26EF8}" destId="{5EC05C64-1ED1-764F-9E9A-8F9BEE713207}" srcOrd="0" destOrd="0" presId="urn:microsoft.com/office/officeart/2005/8/layout/hList9"/>
    <dgm:cxn modelId="{FD2D5EF1-F053-9848-A429-83B9C95B17EB}" type="presParOf" srcId="{327F74C3-519E-C448-935F-2F50E4F26EF8}" destId="{32A23A34-EF4A-6D4C-8C4D-B1E2D183D197}" srcOrd="1" destOrd="0" presId="urn:microsoft.com/office/officeart/2005/8/layout/hList9"/>
    <dgm:cxn modelId="{A18139C4-EA25-9445-9770-566F879189E0}" type="presParOf" srcId="{46A347FB-1917-E745-9B2E-EAE3FD7C3EAD}" destId="{0FD79023-FBAE-0846-A5F9-8AFE8C67518D}" srcOrd="2" destOrd="0" presId="urn:microsoft.com/office/officeart/2005/8/layout/hList9"/>
    <dgm:cxn modelId="{A3155D96-5A44-7E4F-B171-8CD7A4157C1B}" type="presParOf" srcId="{46A347FB-1917-E745-9B2E-EAE3FD7C3EAD}" destId="{CB1E6948-C4E8-5242-9261-289FB1A88017}" srcOrd="3" destOrd="0" presId="urn:microsoft.com/office/officeart/2005/8/layout/hList9"/>
    <dgm:cxn modelId="{2829B04B-AD5A-5541-81F8-D7CE02D94050}" type="presParOf" srcId="{46A347FB-1917-E745-9B2E-EAE3FD7C3EAD}" destId="{BF131B17-3BCA-B046-989C-EED13681AE6B}" srcOrd="4" destOrd="0" presId="urn:microsoft.com/office/officeart/2005/8/layout/hList9"/>
    <dgm:cxn modelId="{7BFDE9A0-83E4-DF42-ABB7-E2B2EBC3D405}" type="presParOf" srcId="{46A347FB-1917-E745-9B2E-EAE3FD7C3EAD}" destId="{D9A435B4-5751-6641-B3EA-A8E43AA126D0}" srcOrd="5" destOrd="0" presId="urn:microsoft.com/office/officeart/2005/8/layout/hList9"/>
    <dgm:cxn modelId="{1C7F6443-0D59-F349-A203-D24BDA4B44DE}" type="presParOf" srcId="{46A347FB-1917-E745-9B2E-EAE3FD7C3EAD}" destId="{4C14FAA8-1146-D441-8501-8880EABED258}" srcOrd="6" destOrd="0" presId="urn:microsoft.com/office/officeart/2005/8/layout/hList9"/>
    <dgm:cxn modelId="{49C8F54F-F2B3-F646-BEDB-6CC3F1FE3055}" type="presParOf" srcId="{4C14FAA8-1146-D441-8501-8880EABED258}" destId="{54F6350A-BB9B-964E-B257-5AFC82BCB782}" srcOrd="0" destOrd="0" presId="urn:microsoft.com/office/officeart/2005/8/layout/hList9"/>
    <dgm:cxn modelId="{49B06A80-15AE-394A-934B-581E39D85740}" type="presParOf" srcId="{4C14FAA8-1146-D441-8501-8880EABED258}" destId="{352456B6-EC16-0442-AA90-94AC2AC636D4}" srcOrd="1" destOrd="0" presId="urn:microsoft.com/office/officeart/2005/8/layout/hList9"/>
    <dgm:cxn modelId="{00D334E2-A1D3-8549-A6FC-D4FEF53FE46E}" type="presParOf" srcId="{352456B6-EC16-0442-AA90-94AC2AC636D4}" destId="{78226A74-F65A-3C46-9C56-988FD17C630F}" srcOrd="0" destOrd="0" presId="urn:microsoft.com/office/officeart/2005/8/layout/hList9"/>
    <dgm:cxn modelId="{7EE76F47-10B2-094B-BE02-2044DA14FDA5}" type="presParOf" srcId="{352456B6-EC16-0442-AA90-94AC2AC636D4}" destId="{6CBB1D64-C994-5D4B-8D69-4D73C9A55006}" srcOrd="1" destOrd="0" presId="urn:microsoft.com/office/officeart/2005/8/layout/hList9"/>
    <dgm:cxn modelId="{83A30966-79A0-AD47-A72C-DC03D4112BC3}" type="presParOf" srcId="{4C14FAA8-1146-D441-8501-8880EABED258}" destId="{9C337369-3C5D-DA4F-9155-64BC0F92EFF5}" srcOrd="2" destOrd="0" presId="urn:microsoft.com/office/officeart/2005/8/layout/hList9"/>
    <dgm:cxn modelId="{74EB6C68-E4D8-5C43-838F-B02167247D94}" type="presParOf" srcId="{9C337369-3C5D-DA4F-9155-64BC0F92EFF5}" destId="{7CF9AF4C-6978-2047-946A-36E2EE1901A9}" srcOrd="0" destOrd="0" presId="urn:microsoft.com/office/officeart/2005/8/layout/hList9"/>
    <dgm:cxn modelId="{8D90CFD5-B404-F949-8408-124125ACCD70}" type="presParOf" srcId="{9C337369-3C5D-DA4F-9155-64BC0F92EFF5}" destId="{34230551-4956-2541-9B82-B9AF5E6D6E8B}" srcOrd="1" destOrd="0" presId="urn:microsoft.com/office/officeart/2005/8/layout/hList9"/>
    <dgm:cxn modelId="{65FB400E-5E47-084F-B762-8694646BB5FB}" type="presParOf" srcId="{46A347FB-1917-E745-9B2E-EAE3FD7C3EAD}" destId="{AB35C4F6-648B-E14A-AB41-23A5603AF808}" srcOrd="7" destOrd="0" presId="urn:microsoft.com/office/officeart/2005/8/layout/hList9"/>
    <dgm:cxn modelId="{2ECE71F8-0B11-3541-AEB1-6E9DA38B2739}" type="presParOf" srcId="{46A347FB-1917-E745-9B2E-EAE3FD7C3EAD}" destId="{6F477059-A771-AE47-BA4F-56036155FCAE}" srcOrd="8" destOrd="0" presId="urn:microsoft.com/office/officeart/2005/8/layout/hList9"/>
    <dgm:cxn modelId="{35AF79D0-CA23-DB4F-A4AE-C864118BAF04}" type="presParOf" srcId="{46A347FB-1917-E745-9B2E-EAE3FD7C3EAD}" destId="{7C3DA9AB-7FE4-CD4E-8EE1-EEFD01202A1A}" srcOrd="9" destOrd="0" presId="urn:microsoft.com/office/officeart/2005/8/layout/hList9"/>
    <dgm:cxn modelId="{D6FF434A-02F6-6248-908D-A5F28D7DFC25}" type="presParOf" srcId="{46A347FB-1917-E745-9B2E-EAE3FD7C3EAD}" destId="{CDFE68C5-C91A-0145-AA81-8EFDD7581230}" srcOrd="10" destOrd="0" presId="urn:microsoft.com/office/officeart/2005/8/layout/hList9"/>
    <dgm:cxn modelId="{C6D26FDC-D3D0-394A-928B-99CCA207A6D3}" type="presParOf" srcId="{46A347FB-1917-E745-9B2E-EAE3FD7C3EAD}" destId="{9F12F55D-7F87-6741-AFCE-A7C47FB97840}" srcOrd="11" destOrd="0" presId="urn:microsoft.com/office/officeart/2005/8/layout/hList9"/>
    <dgm:cxn modelId="{BC3AB038-7FD9-634D-AED2-39B2BA9DEC3A}" type="presParOf" srcId="{9F12F55D-7F87-6741-AFCE-A7C47FB97840}" destId="{9FCC23A1-E6E8-8C44-9D0A-ADB555C878C2}" srcOrd="0" destOrd="0" presId="urn:microsoft.com/office/officeart/2005/8/layout/hList9"/>
    <dgm:cxn modelId="{BAE9E7F2-6BF6-A144-A627-584EF1C5AA3A}" type="presParOf" srcId="{9F12F55D-7F87-6741-AFCE-A7C47FB97840}" destId="{2AD50B7C-DFF5-0E47-8194-F8A368E68F36}" srcOrd="1" destOrd="0" presId="urn:microsoft.com/office/officeart/2005/8/layout/hList9"/>
    <dgm:cxn modelId="{DC602EF2-3A78-6A4B-9D32-49A11747A974}" type="presParOf" srcId="{2AD50B7C-DFF5-0E47-8194-F8A368E68F36}" destId="{735464E9-6C99-964F-BD28-51B228FD059B}" srcOrd="0" destOrd="0" presId="urn:microsoft.com/office/officeart/2005/8/layout/hList9"/>
    <dgm:cxn modelId="{0EF5A66A-8518-3840-AFC6-D55F9195045B}" type="presParOf" srcId="{2AD50B7C-DFF5-0E47-8194-F8A368E68F36}" destId="{877F57BC-3B6C-8142-8518-958ABB34F038}" srcOrd="1" destOrd="0" presId="urn:microsoft.com/office/officeart/2005/8/layout/hList9"/>
    <dgm:cxn modelId="{87ABCEE9-AB90-5C46-BF9B-A246B2CA64CA}" type="presParOf" srcId="{46A347FB-1917-E745-9B2E-EAE3FD7C3EAD}" destId="{DC53D11F-055E-2547-ACA5-355694538B24}" srcOrd="12" destOrd="0" presId="urn:microsoft.com/office/officeart/2005/8/layout/hList9"/>
    <dgm:cxn modelId="{191AAFB5-488A-494A-A846-005C78AC49C9}" type="presParOf" srcId="{46A347FB-1917-E745-9B2E-EAE3FD7C3EAD}" destId="{61C6DE5E-26EB-374B-97E6-98B5D72725AB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3511B9-2024-3645-81C0-9857CC882650}" type="doc">
      <dgm:prSet loTypeId="urn:microsoft.com/office/officeart/2005/8/layout/vList3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6D51F9D-E4C9-C946-BFBE-FCAD0108BE35}">
      <dgm:prSet phldrT="[Text]"/>
      <dgm:spPr/>
      <dgm:t>
        <a:bodyPr/>
        <a:lstStyle/>
        <a:p>
          <a:pPr algn="l">
            <a:buFont typeface="+mj-lt"/>
            <a:buAutoNum type="arabicPeriod"/>
          </a:pPr>
          <a:r>
            <a:rPr lang="en-US"/>
            <a:t>Demonstrate a successful sub-scale &amp; full-scale flight.</a:t>
          </a:r>
        </a:p>
      </dgm:t>
    </dgm:pt>
    <dgm:pt modelId="{46FADD5F-065F-9C44-8040-2B390B7C39C2}" type="parTrans" cxnId="{C33FC53E-3EDE-5448-9874-7DAE9B242463}">
      <dgm:prSet/>
      <dgm:spPr/>
      <dgm:t>
        <a:bodyPr/>
        <a:lstStyle/>
        <a:p>
          <a:pPr algn="l"/>
          <a:endParaRPr lang="en-US"/>
        </a:p>
      </dgm:t>
    </dgm:pt>
    <dgm:pt modelId="{729E7DAC-049E-8049-9B1A-60A801EC0781}" type="sibTrans" cxnId="{C33FC53E-3EDE-5448-9874-7DAE9B242463}">
      <dgm:prSet/>
      <dgm:spPr/>
      <dgm:t>
        <a:bodyPr/>
        <a:lstStyle/>
        <a:p>
          <a:pPr algn="l"/>
          <a:endParaRPr lang="en-US"/>
        </a:p>
      </dgm:t>
    </dgm:pt>
    <dgm:pt modelId="{A83846B4-9F6A-0B4E-A3DE-0FA9FD5D60CF}">
      <dgm:prSet phldrT="[Text]"/>
      <dgm:spPr/>
      <dgm:t>
        <a:bodyPr/>
        <a:lstStyle/>
        <a:p>
          <a:pPr algn="l">
            <a:buFont typeface="+mj-lt"/>
            <a:buAutoNum type="arabicPeriod"/>
          </a:pPr>
          <a:r>
            <a:rPr lang="en-US"/>
            <a:t>Assemble and launch the vehicle at the official competition in Huntsville, Alabama.</a:t>
          </a:r>
        </a:p>
      </dgm:t>
    </dgm:pt>
    <dgm:pt modelId="{638E105B-BB1D-E444-AD51-80B43F9381F9}" type="parTrans" cxnId="{C00853D8-1867-9146-BAEF-04A42A5538DF}">
      <dgm:prSet/>
      <dgm:spPr/>
      <dgm:t>
        <a:bodyPr/>
        <a:lstStyle/>
        <a:p>
          <a:pPr algn="l"/>
          <a:endParaRPr lang="en-US"/>
        </a:p>
      </dgm:t>
    </dgm:pt>
    <dgm:pt modelId="{ED6A01BD-DB56-9D48-B0AE-0A0934F784BC}" type="sibTrans" cxnId="{C00853D8-1867-9146-BAEF-04A42A5538DF}">
      <dgm:prSet/>
      <dgm:spPr/>
      <dgm:t>
        <a:bodyPr/>
        <a:lstStyle/>
        <a:p>
          <a:pPr algn="l"/>
          <a:endParaRPr lang="en-US"/>
        </a:p>
      </dgm:t>
    </dgm:pt>
    <dgm:pt modelId="{3897443F-B820-8F4D-BB30-C4016C091C9C}">
      <dgm:prSet phldrT="[Text]"/>
      <dgm:spPr/>
      <dgm:t>
        <a:bodyPr/>
        <a:lstStyle/>
        <a:p>
          <a:pPr algn="l">
            <a:buFont typeface="+mj-lt"/>
            <a:buAutoNum type="arabicPeriod"/>
          </a:pPr>
          <a:r>
            <a:rPr lang="en-US">
              <a:ea typeface="Calibri"/>
              <a:cs typeface="Calibri"/>
            </a:rPr>
            <a:t>Engage students to interact with STEM activities.</a:t>
          </a:r>
          <a:endParaRPr lang="en-US"/>
        </a:p>
      </dgm:t>
    </dgm:pt>
    <dgm:pt modelId="{CA546AF3-0DAF-2748-B3E0-5CE1F400030C}" type="parTrans" cxnId="{821236BF-625F-2D40-B8B3-534829701A44}">
      <dgm:prSet/>
      <dgm:spPr/>
      <dgm:t>
        <a:bodyPr/>
        <a:lstStyle/>
        <a:p>
          <a:pPr algn="l"/>
          <a:endParaRPr lang="en-US"/>
        </a:p>
      </dgm:t>
    </dgm:pt>
    <dgm:pt modelId="{2C14725B-2D96-1F4D-AC2F-EB89DCA04AC1}" type="sibTrans" cxnId="{821236BF-625F-2D40-B8B3-534829701A44}">
      <dgm:prSet/>
      <dgm:spPr/>
      <dgm:t>
        <a:bodyPr/>
        <a:lstStyle/>
        <a:p>
          <a:pPr algn="l"/>
          <a:endParaRPr lang="en-US"/>
        </a:p>
      </dgm:t>
    </dgm:pt>
    <dgm:pt modelId="{5D90FDA5-AC37-EE48-BC0F-9C320BAEFBE7}">
      <dgm:prSet/>
      <dgm:spPr/>
      <dgm:t>
        <a:bodyPr/>
        <a:lstStyle/>
        <a:p>
          <a:pPr algn="l">
            <a:buFont typeface="+mj-lt"/>
            <a:buAutoNum type="arabicPeriod"/>
          </a:pPr>
          <a:r>
            <a:rPr lang="en-US">
              <a:ea typeface="Calibri"/>
              <a:cs typeface="Calibri"/>
            </a:rPr>
            <a:t>Complete all reports and ensure they are turned in before their due date or on their due date.</a:t>
          </a:r>
        </a:p>
      </dgm:t>
    </dgm:pt>
    <dgm:pt modelId="{C2E5D397-0763-AB4F-BEDA-10E9674AA341}" type="parTrans" cxnId="{0F1C78BC-F629-CC4E-9FB3-41D597ACBBDE}">
      <dgm:prSet/>
      <dgm:spPr/>
      <dgm:t>
        <a:bodyPr/>
        <a:lstStyle/>
        <a:p>
          <a:pPr algn="l"/>
          <a:endParaRPr lang="en-US"/>
        </a:p>
      </dgm:t>
    </dgm:pt>
    <dgm:pt modelId="{B5B9647A-326D-7B4B-BD28-E8D68D3F07FE}" type="sibTrans" cxnId="{0F1C78BC-F629-CC4E-9FB3-41D597ACBBDE}">
      <dgm:prSet/>
      <dgm:spPr/>
      <dgm:t>
        <a:bodyPr/>
        <a:lstStyle/>
        <a:p>
          <a:pPr algn="l"/>
          <a:endParaRPr lang="en-US"/>
        </a:p>
      </dgm:t>
    </dgm:pt>
    <dgm:pt modelId="{FEB190C9-FA6A-9740-9606-D79A315F877C}" type="pres">
      <dgm:prSet presAssocID="{C63511B9-2024-3645-81C0-9857CC882650}" presName="linearFlow" presStyleCnt="0">
        <dgm:presLayoutVars>
          <dgm:dir/>
          <dgm:resizeHandles val="exact"/>
        </dgm:presLayoutVars>
      </dgm:prSet>
      <dgm:spPr/>
    </dgm:pt>
    <dgm:pt modelId="{E815B6A6-0775-0E45-AC28-5E45381E41EC}" type="pres">
      <dgm:prSet presAssocID="{86D51F9D-E4C9-C946-BFBE-FCAD0108BE35}" presName="composite" presStyleCnt="0"/>
      <dgm:spPr/>
    </dgm:pt>
    <dgm:pt modelId="{3F27AC9D-3EB5-D04B-872E-5FDE70356E80}" type="pres">
      <dgm:prSet presAssocID="{86D51F9D-E4C9-C946-BFBE-FCAD0108BE35}" presName="imgShp" presStyleLbl="fgImgPlace1" presStyleIdx="0" presStyleCnt="4" custLinFactX="-4048" custLinFactNeighborX="-100000"/>
      <dgm:spPr>
        <a:blipFill dpi="0"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4000" t="9000" r="4000" b="-1000"/>
          </a:stretch>
        </a:blipFill>
      </dgm:spPr>
      <dgm:extLst>
        <a:ext uri="{E40237B7-FDA0-4F09-8148-C483321AD2D9}">
          <dgm14:cNvPr xmlns:dgm14="http://schemas.microsoft.com/office/drawing/2010/diagram" id="0" name="" descr="Rocket with solid fill"/>
        </a:ext>
      </dgm:extLst>
    </dgm:pt>
    <dgm:pt modelId="{0E227E0B-4600-B246-96ED-81FA37BA450C}" type="pres">
      <dgm:prSet presAssocID="{86D51F9D-E4C9-C946-BFBE-FCAD0108BE35}" presName="txShp" presStyleLbl="node1" presStyleIdx="0" presStyleCnt="4" custScaleX="132167" custLinFactNeighborX="9334" custLinFactNeighborY="-230">
        <dgm:presLayoutVars>
          <dgm:bulletEnabled val="1"/>
        </dgm:presLayoutVars>
      </dgm:prSet>
      <dgm:spPr/>
    </dgm:pt>
    <dgm:pt modelId="{D835FD7A-4F90-6749-8752-C24035A0A338}" type="pres">
      <dgm:prSet presAssocID="{729E7DAC-049E-8049-9B1A-60A801EC0781}" presName="spacing" presStyleCnt="0"/>
      <dgm:spPr/>
    </dgm:pt>
    <dgm:pt modelId="{57567947-044D-3147-93A8-18615D7B89A6}" type="pres">
      <dgm:prSet presAssocID="{A83846B4-9F6A-0B4E-A3DE-0FA9FD5D60CF}" presName="composite" presStyleCnt="0"/>
      <dgm:spPr/>
    </dgm:pt>
    <dgm:pt modelId="{01932459-6FBC-3447-A64A-87CC19717DCE}" type="pres">
      <dgm:prSet presAssocID="{A83846B4-9F6A-0B4E-A3DE-0FA9FD5D60CF}" presName="imgShp" presStyleLbl="fgImgPlace1" presStyleIdx="1" presStyleCnt="4" custLinFactX="-4047" custLinFactNeighborX="-100000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ingle gear with solid fill"/>
        </a:ext>
      </dgm:extLst>
    </dgm:pt>
    <dgm:pt modelId="{DBB36B3D-1BB7-CF42-9CB9-9ED5D3634E19}" type="pres">
      <dgm:prSet presAssocID="{A83846B4-9F6A-0B4E-A3DE-0FA9FD5D60CF}" presName="txShp" presStyleLbl="node1" presStyleIdx="1" presStyleCnt="4" custScaleX="132167" custLinFactNeighborX="9068" custLinFactNeighborY="-3285">
        <dgm:presLayoutVars>
          <dgm:bulletEnabled val="1"/>
        </dgm:presLayoutVars>
      </dgm:prSet>
      <dgm:spPr/>
    </dgm:pt>
    <dgm:pt modelId="{40601A13-F551-724D-989C-2C8E6C44FA2D}" type="pres">
      <dgm:prSet presAssocID="{ED6A01BD-DB56-9D48-B0AE-0A0934F784BC}" presName="spacing" presStyleCnt="0"/>
      <dgm:spPr/>
    </dgm:pt>
    <dgm:pt modelId="{D08EECA1-E993-F344-AD23-62BE2739AA86}" type="pres">
      <dgm:prSet presAssocID="{3897443F-B820-8F4D-BB30-C4016C091C9C}" presName="composite" presStyleCnt="0"/>
      <dgm:spPr/>
    </dgm:pt>
    <dgm:pt modelId="{AD1D07C8-7CE1-BC43-9E46-04C09A260133}" type="pres">
      <dgm:prSet presAssocID="{3897443F-B820-8F4D-BB30-C4016C091C9C}" presName="imgShp" presStyleLbl="fgImgPlace1" presStyleIdx="2" presStyleCnt="4" custLinFactX="-4047" custLinFactNeighborX="-100000"/>
      <dgm:spPr>
        <a:blipFill dpi="0" rotWithShape="1">
          <a:blip xmlns:r="http://schemas.openxmlformats.org/officeDocument/2006/relationships"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mote learning math with solid fill"/>
        </a:ext>
      </dgm:extLst>
    </dgm:pt>
    <dgm:pt modelId="{466B674D-0083-8044-9863-F0DA36C2985A}" type="pres">
      <dgm:prSet presAssocID="{3897443F-B820-8F4D-BB30-C4016C091C9C}" presName="txShp" presStyleLbl="node1" presStyleIdx="2" presStyleCnt="4" custScaleX="132167" custLinFactNeighborX="9068" custLinFactNeighborY="-1642">
        <dgm:presLayoutVars>
          <dgm:bulletEnabled val="1"/>
        </dgm:presLayoutVars>
      </dgm:prSet>
      <dgm:spPr/>
    </dgm:pt>
    <dgm:pt modelId="{00C90BEB-C528-724D-B8C4-FD02FE860F11}" type="pres">
      <dgm:prSet presAssocID="{2C14725B-2D96-1F4D-AC2F-EB89DCA04AC1}" presName="spacing" presStyleCnt="0"/>
      <dgm:spPr/>
    </dgm:pt>
    <dgm:pt modelId="{A569EE0F-40F5-F84A-8EE6-4037979BB1F8}" type="pres">
      <dgm:prSet presAssocID="{5D90FDA5-AC37-EE48-BC0F-9C320BAEFBE7}" presName="composite" presStyleCnt="0"/>
      <dgm:spPr/>
    </dgm:pt>
    <dgm:pt modelId="{7D81899F-3AEF-614C-A142-782E4DB6A85D}" type="pres">
      <dgm:prSet presAssocID="{5D90FDA5-AC37-EE48-BC0F-9C320BAEFBE7}" presName="imgShp" presStyleLbl="fgImgPlace1" presStyleIdx="3" presStyleCnt="4" custLinFactX="-4047" custLinFactNeighborX="-100000"/>
      <dgm:spPr>
        <a:blipFill rotWithShape="1"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</dgm:pt>
    <dgm:pt modelId="{FECE9FA5-E4F1-D344-B2AD-4EFF67DB8A01}" type="pres">
      <dgm:prSet presAssocID="{5D90FDA5-AC37-EE48-BC0F-9C320BAEFBE7}" presName="txShp" presStyleLbl="node1" presStyleIdx="3" presStyleCnt="4" custScaleX="132167" custLinFactNeighborX="9068" custLinFactNeighborY="230">
        <dgm:presLayoutVars>
          <dgm:bulletEnabled val="1"/>
        </dgm:presLayoutVars>
      </dgm:prSet>
      <dgm:spPr/>
    </dgm:pt>
  </dgm:ptLst>
  <dgm:cxnLst>
    <dgm:cxn modelId="{3DB6A207-7974-7C4E-9490-1D75718F33F7}" type="presOf" srcId="{86D51F9D-E4C9-C946-BFBE-FCAD0108BE35}" destId="{0E227E0B-4600-B246-96ED-81FA37BA450C}" srcOrd="0" destOrd="0" presId="urn:microsoft.com/office/officeart/2005/8/layout/vList3"/>
    <dgm:cxn modelId="{C33FC53E-3EDE-5448-9874-7DAE9B242463}" srcId="{C63511B9-2024-3645-81C0-9857CC882650}" destId="{86D51F9D-E4C9-C946-BFBE-FCAD0108BE35}" srcOrd="0" destOrd="0" parTransId="{46FADD5F-065F-9C44-8040-2B390B7C39C2}" sibTransId="{729E7DAC-049E-8049-9B1A-60A801EC0781}"/>
    <dgm:cxn modelId="{9C0BC16B-6133-274B-8BBC-2D969CE92A63}" type="presOf" srcId="{C63511B9-2024-3645-81C0-9857CC882650}" destId="{FEB190C9-FA6A-9740-9606-D79A315F877C}" srcOrd="0" destOrd="0" presId="urn:microsoft.com/office/officeart/2005/8/layout/vList3"/>
    <dgm:cxn modelId="{B82FE74B-4B4F-DB4D-94E5-C1037F754CC6}" type="presOf" srcId="{3897443F-B820-8F4D-BB30-C4016C091C9C}" destId="{466B674D-0083-8044-9863-F0DA36C2985A}" srcOrd="0" destOrd="0" presId="urn:microsoft.com/office/officeart/2005/8/layout/vList3"/>
    <dgm:cxn modelId="{0F1C78BC-F629-CC4E-9FB3-41D597ACBBDE}" srcId="{C63511B9-2024-3645-81C0-9857CC882650}" destId="{5D90FDA5-AC37-EE48-BC0F-9C320BAEFBE7}" srcOrd="3" destOrd="0" parTransId="{C2E5D397-0763-AB4F-BEDA-10E9674AA341}" sibTransId="{B5B9647A-326D-7B4B-BD28-E8D68D3F07FE}"/>
    <dgm:cxn modelId="{821236BF-625F-2D40-B8B3-534829701A44}" srcId="{C63511B9-2024-3645-81C0-9857CC882650}" destId="{3897443F-B820-8F4D-BB30-C4016C091C9C}" srcOrd="2" destOrd="0" parTransId="{CA546AF3-0DAF-2748-B3E0-5CE1F400030C}" sibTransId="{2C14725B-2D96-1F4D-AC2F-EB89DCA04AC1}"/>
    <dgm:cxn modelId="{C00853D8-1867-9146-BAEF-04A42A5538DF}" srcId="{C63511B9-2024-3645-81C0-9857CC882650}" destId="{A83846B4-9F6A-0B4E-A3DE-0FA9FD5D60CF}" srcOrd="1" destOrd="0" parTransId="{638E105B-BB1D-E444-AD51-80B43F9381F9}" sibTransId="{ED6A01BD-DB56-9D48-B0AE-0A0934F784BC}"/>
    <dgm:cxn modelId="{36AE88E7-4333-464C-BF76-CBAC28F2ADD1}" type="presOf" srcId="{A83846B4-9F6A-0B4E-A3DE-0FA9FD5D60CF}" destId="{DBB36B3D-1BB7-CF42-9CB9-9ED5D3634E19}" srcOrd="0" destOrd="0" presId="urn:microsoft.com/office/officeart/2005/8/layout/vList3"/>
    <dgm:cxn modelId="{018C46E9-2FEC-BF48-A0A6-811CD1611030}" type="presOf" srcId="{5D90FDA5-AC37-EE48-BC0F-9C320BAEFBE7}" destId="{FECE9FA5-E4F1-D344-B2AD-4EFF67DB8A01}" srcOrd="0" destOrd="0" presId="urn:microsoft.com/office/officeart/2005/8/layout/vList3"/>
    <dgm:cxn modelId="{9F6486B4-BBFA-8947-BBD0-1DF9450692FA}" type="presParOf" srcId="{FEB190C9-FA6A-9740-9606-D79A315F877C}" destId="{E815B6A6-0775-0E45-AC28-5E45381E41EC}" srcOrd="0" destOrd="0" presId="urn:microsoft.com/office/officeart/2005/8/layout/vList3"/>
    <dgm:cxn modelId="{34D9D58D-AC29-C04B-8797-C36E0665C3FA}" type="presParOf" srcId="{E815B6A6-0775-0E45-AC28-5E45381E41EC}" destId="{3F27AC9D-3EB5-D04B-872E-5FDE70356E80}" srcOrd="0" destOrd="0" presId="urn:microsoft.com/office/officeart/2005/8/layout/vList3"/>
    <dgm:cxn modelId="{1E94CCD8-1D4C-F146-B6FA-28A6C26A4348}" type="presParOf" srcId="{E815B6A6-0775-0E45-AC28-5E45381E41EC}" destId="{0E227E0B-4600-B246-96ED-81FA37BA450C}" srcOrd="1" destOrd="0" presId="urn:microsoft.com/office/officeart/2005/8/layout/vList3"/>
    <dgm:cxn modelId="{F6A85677-DEFB-2849-ABAA-F721BA83285C}" type="presParOf" srcId="{FEB190C9-FA6A-9740-9606-D79A315F877C}" destId="{D835FD7A-4F90-6749-8752-C24035A0A338}" srcOrd="1" destOrd="0" presId="urn:microsoft.com/office/officeart/2005/8/layout/vList3"/>
    <dgm:cxn modelId="{1DA55E1C-B76B-2342-9F1C-968A80C3CA1C}" type="presParOf" srcId="{FEB190C9-FA6A-9740-9606-D79A315F877C}" destId="{57567947-044D-3147-93A8-18615D7B89A6}" srcOrd="2" destOrd="0" presId="urn:microsoft.com/office/officeart/2005/8/layout/vList3"/>
    <dgm:cxn modelId="{C505BE17-22A4-4C4F-A086-F04B359F2A7E}" type="presParOf" srcId="{57567947-044D-3147-93A8-18615D7B89A6}" destId="{01932459-6FBC-3447-A64A-87CC19717DCE}" srcOrd="0" destOrd="0" presId="urn:microsoft.com/office/officeart/2005/8/layout/vList3"/>
    <dgm:cxn modelId="{7FB1D730-87C9-0743-A828-7F0BBF054DC5}" type="presParOf" srcId="{57567947-044D-3147-93A8-18615D7B89A6}" destId="{DBB36B3D-1BB7-CF42-9CB9-9ED5D3634E19}" srcOrd="1" destOrd="0" presId="urn:microsoft.com/office/officeart/2005/8/layout/vList3"/>
    <dgm:cxn modelId="{8C6B240F-B650-E147-85EB-06FCA5EA1091}" type="presParOf" srcId="{FEB190C9-FA6A-9740-9606-D79A315F877C}" destId="{40601A13-F551-724D-989C-2C8E6C44FA2D}" srcOrd="3" destOrd="0" presId="urn:microsoft.com/office/officeart/2005/8/layout/vList3"/>
    <dgm:cxn modelId="{E4B49A28-0A5B-FC48-9921-242B66BF2213}" type="presParOf" srcId="{FEB190C9-FA6A-9740-9606-D79A315F877C}" destId="{D08EECA1-E993-F344-AD23-62BE2739AA86}" srcOrd="4" destOrd="0" presId="urn:microsoft.com/office/officeart/2005/8/layout/vList3"/>
    <dgm:cxn modelId="{1CE2A68D-123E-E448-B9A4-72A828D77699}" type="presParOf" srcId="{D08EECA1-E993-F344-AD23-62BE2739AA86}" destId="{AD1D07C8-7CE1-BC43-9E46-04C09A260133}" srcOrd="0" destOrd="0" presId="urn:microsoft.com/office/officeart/2005/8/layout/vList3"/>
    <dgm:cxn modelId="{0A1F24E3-FB86-9647-8FE2-8DCEBAA18AB7}" type="presParOf" srcId="{D08EECA1-E993-F344-AD23-62BE2739AA86}" destId="{466B674D-0083-8044-9863-F0DA36C2985A}" srcOrd="1" destOrd="0" presId="urn:microsoft.com/office/officeart/2005/8/layout/vList3"/>
    <dgm:cxn modelId="{F4170D53-99EB-8C40-AB22-6519169BA7E2}" type="presParOf" srcId="{FEB190C9-FA6A-9740-9606-D79A315F877C}" destId="{00C90BEB-C528-724D-B8C4-FD02FE860F11}" srcOrd="5" destOrd="0" presId="urn:microsoft.com/office/officeart/2005/8/layout/vList3"/>
    <dgm:cxn modelId="{01651430-6141-8E4B-B7A5-FAC5A21A2AB1}" type="presParOf" srcId="{FEB190C9-FA6A-9740-9606-D79A315F877C}" destId="{A569EE0F-40F5-F84A-8EE6-4037979BB1F8}" srcOrd="6" destOrd="0" presId="urn:microsoft.com/office/officeart/2005/8/layout/vList3"/>
    <dgm:cxn modelId="{C4AE92A1-4AE1-4B48-A53B-2D21E87E8656}" type="presParOf" srcId="{A569EE0F-40F5-F84A-8EE6-4037979BB1F8}" destId="{7D81899F-3AEF-614C-A142-782E4DB6A85D}" srcOrd="0" destOrd="0" presId="urn:microsoft.com/office/officeart/2005/8/layout/vList3"/>
    <dgm:cxn modelId="{51C28052-D248-1743-84D6-EF5AA96BFD76}" type="presParOf" srcId="{A569EE0F-40F5-F84A-8EE6-4037979BB1F8}" destId="{FECE9FA5-E4F1-D344-B2AD-4EFF67DB8A01}" srcOrd="1" destOrd="0" presId="urn:microsoft.com/office/officeart/2005/8/layout/vList3"/>
  </dgm:cxnLst>
  <dgm:bg>
    <a:noFill/>
    <a:effectLst>
      <a:outerShdw blurRad="50800" dist="50800" dir="5400000" algn="ctr" rotWithShape="0">
        <a:srgbClr val="000000"/>
      </a:outerShdw>
    </a:effectLst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B862AC5-8C25-4C45-BA0A-1ED3A29DCCD0}" type="doc">
      <dgm:prSet loTypeId="urn:microsoft.com/office/officeart/2005/8/layout/list1" loCatId="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09FBAAD1-A28B-E24D-B6CD-B9A1CC3269B9}">
      <dgm:prSet custT="1"/>
      <dgm:spPr/>
      <dgm:t>
        <a:bodyPr/>
        <a:lstStyle/>
        <a:p>
          <a:pPr algn="l"/>
          <a:r>
            <a:rPr lang="en-US" sz="2800"/>
            <a:t>CDR report, presentation, and flysheet due on January 8</a:t>
          </a:r>
          <a:r>
            <a:rPr lang="en-US" sz="2800" baseline="30000"/>
            <a:t>th</a:t>
          </a:r>
          <a:r>
            <a:rPr lang="en-US" sz="2800"/>
            <a:t>.</a:t>
          </a:r>
        </a:p>
      </dgm:t>
    </dgm:pt>
    <dgm:pt modelId="{0DCAFEAE-369E-E442-9A51-0164EEF43C07}" type="parTrans" cxnId="{72081B0B-E350-0040-80E7-72470DF6520A}">
      <dgm:prSet/>
      <dgm:spPr/>
      <dgm:t>
        <a:bodyPr/>
        <a:lstStyle/>
        <a:p>
          <a:pPr algn="l"/>
          <a:endParaRPr lang="en-US" sz="2800"/>
        </a:p>
      </dgm:t>
    </dgm:pt>
    <dgm:pt modelId="{2D44287E-7701-D646-B427-BFE664C7294D}" type="sibTrans" cxnId="{72081B0B-E350-0040-80E7-72470DF6520A}">
      <dgm:prSet/>
      <dgm:spPr/>
      <dgm:t>
        <a:bodyPr/>
        <a:lstStyle/>
        <a:p>
          <a:pPr algn="l"/>
          <a:endParaRPr lang="en-US" sz="2800"/>
        </a:p>
      </dgm:t>
    </dgm:pt>
    <dgm:pt modelId="{C81D4CD7-BF40-724A-9628-3CA7A418B893}">
      <dgm:prSet custT="1"/>
      <dgm:spPr/>
      <dgm:t>
        <a:bodyPr/>
        <a:lstStyle/>
        <a:p>
          <a:pPr algn="l"/>
          <a:r>
            <a:rPr lang="en-US" sz="2800"/>
            <a:t>Contains sub-scale flight data analysis, iteration on payload, and full-scale vehicles.</a:t>
          </a:r>
        </a:p>
      </dgm:t>
    </dgm:pt>
    <dgm:pt modelId="{F28F0423-13DE-524D-BB3B-6A693F53B872}" type="parTrans" cxnId="{F3092674-6A3D-A842-8089-4D9927A37B50}">
      <dgm:prSet/>
      <dgm:spPr/>
      <dgm:t>
        <a:bodyPr/>
        <a:lstStyle/>
        <a:p>
          <a:pPr algn="l"/>
          <a:endParaRPr lang="en-US" sz="2800"/>
        </a:p>
      </dgm:t>
    </dgm:pt>
    <dgm:pt modelId="{F33BE28E-1D39-1044-8329-5E359EB800F3}" type="sibTrans" cxnId="{F3092674-6A3D-A842-8089-4D9927A37B50}">
      <dgm:prSet/>
      <dgm:spPr/>
      <dgm:t>
        <a:bodyPr/>
        <a:lstStyle/>
        <a:p>
          <a:pPr algn="l"/>
          <a:endParaRPr lang="en-US" sz="2800"/>
        </a:p>
      </dgm:t>
    </dgm:pt>
    <dgm:pt modelId="{C72B4F6D-9F07-194B-BAAA-719EC2AF100E}" type="pres">
      <dgm:prSet presAssocID="{7B862AC5-8C25-4C45-BA0A-1ED3A29DCCD0}" presName="linear" presStyleCnt="0">
        <dgm:presLayoutVars>
          <dgm:dir/>
          <dgm:animLvl val="lvl"/>
          <dgm:resizeHandles val="exact"/>
        </dgm:presLayoutVars>
      </dgm:prSet>
      <dgm:spPr/>
    </dgm:pt>
    <dgm:pt modelId="{D02C8565-38A5-1E42-B142-5459BA69FDD6}" type="pres">
      <dgm:prSet presAssocID="{09FBAAD1-A28B-E24D-B6CD-B9A1CC3269B9}" presName="parentLin" presStyleCnt="0"/>
      <dgm:spPr/>
    </dgm:pt>
    <dgm:pt modelId="{5899FCE6-ECC4-484A-92D9-B05501D1F8E9}" type="pres">
      <dgm:prSet presAssocID="{09FBAAD1-A28B-E24D-B6CD-B9A1CC3269B9}" presName="parentLeftMargin" presStyleLbl="node1" presStyleIdx="0" presStyleCnt="2"/>
      <dgm:spPr/>
    </dgm:pt>
    <dgm:pt modelId="{C9A384CF-1403-9848-A8E4-6D9FA8F0C0B3}" type="pres">
      <dgm:prSet presAssocID="{09FBAAD1-A28B-E24D-B6CD-B9A1CC3269B9}" presName="parentText" presStyleLbl="node1" presStyleIdx="0" presStyleCnt="2" custScaleX="115646" custScaleY="91780" custLinFactNeighborX="-2646" custLinFactNeighborY="10826">
        <dgm:presLayoutVars>
          <dgm:chMax val="0"/>
          <dgm:bulletEnabled val="1"/>
        </dgm:presLayoutVars>
      </dgm:prSet>
      <dgm:spPr/>
    </dgm:pt>
    <dgm:pt modelId="{D2995F5F-4AFE-BB43-84BD-61755F77BD63}" type="pres">
      <dgm:prSet presAssocID="{09FBAAD1-A28B-E24D-B6CD-B9A1CC3269B9}" presName="negativeSpace" presStyleCnt="0"/>
      <dgm:spPr/>
    </dgm:pt>
    <dgm:pt modelId="{523EF82A-5597-6043-BDFE-C1D05A583CC3}" type="pres">
      <dgm:prSet presAssocID="{09FBAAD1-A28B-E24D-B6CD-B9A1CC3269B9}" presName="childText" presStyleLbl="conFgAcc1" presStyleIdx="0" presStyleCnt="2">
        <dgm:presLayoutVars>
          <dgm:bulletEnabled val="1"/>
        </dgm:presLayoutVars>
      </dgm:prSet>
      <dgm:spPr/>
    </dgm:pt>
    <dgm:pt modelId="{64DEA817-6CF5-2C47-AC0C-CC93BB930BD5}" type="pres">
      <dgm:prSet presAssocID="{2D44287E-7701-D646-B427-BFE664C7294D}" presName="spaceBetweenRectangles" presStyleCnt="0"/>
      <dgm:spPr/>
    </dgm:pt>
    <dgm:pt modelId="{E32E2109-6104-454E-BA08-9B6BEA99BE4B}" type="pres">
      <dgm:prSet presAssocID="{C81D4CD7-BF40-724A-9628-3CA7A418B893}" presName="parentLin" presStyleCnt="0"/>
      <dgm:spPr/>
    </dgm:pt>
    <dgm:pt modelId="{FBEA9922-11F2-3547-82C7-E3E47E5AA1B3}" type="pres">
      <dgm:prSet presAssocID="{C81D4CD7-BF40-724A-9628-3CA7A418B893}" presName="parentLeftMargin" presStyleLbl="node1" presStyleIdx="0" presStyleCnt="2"/>
      <dgm:spPr/>
    </dgm:pt>
    <dgm:pt modelId="{2513E972-0F3B-0646-9F77-F7109DD00A39}" type="pres">
      <dgm:prSet presAssocID="{C81D4CD7-BF40-724A-9628-3CA7A418B893}" presName="parentText" presStyleLbl="node1" presStyleIdx="1" presStyleCnt="2" custScaleX="115646" custScaleY="91780" custLinFactNeighborX="-2646" custLinFactNeighborY="10826">
        <dgm:presLayoutVars>
          <dgm:chMax val="0"/>
          <dgm:bulletEnabled val="1"/>
        </dgm:presLayoutVars>
      </dgm:prSet>
      <dgm:spPr/>
    </dgm:pt>
    <dgm:pt modelId="{CCE9F43F-1B6C-3443-8BBE-E092FF9A24A1}" type="pres">
      <dgm:prSet presAssocID="{C81D4CD7-BF40-724A-9628-3CA7A418B893}" presName="negativeSpace" presStyleCnt="0"/>
      <dgm:spPr/>
    </dgm:pt>
    <dgm:pt modelId="{E0FE9275-0458-E145-B7D8-A5CB4D63203B}" type="pres">
      <dgm:prSet presAssocID="{C81D4CD7-BF40-724A-9628-3CA7A418B893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72081B0B-E350-0040-80E7-72470DF6520A}" srcId="{7B862AC5-8C25-4C45-BA0A-1ED3A29DCCD0}" destId="{09FBAAD1-A28B-E24D-B6CD-B9A1CC3269B9}" srcOrd="0" destOrd="0" parTransId="{0DCAFEAE-369E-E442-9A51-0164EEF43C07}" sibTransId="{2D44287E-7701-D646-B427-BFE664C7294D}"/>
    <dgm:cxn modelId="{A32D124D-88C9-BC4E-AC8C-2F9330C98FCA}" type="presOf" srcId="{C81D4CD7-BF40-724A-9628-3CA7A418B893}" destId="{2513E972-0F3B-0646-9F77-F7109DD00A39}" srcOrd="1" destOrd="0" presId="urn:microsoft.com/office/officeart/2005/8/layout/list1"/>
    <dgm:cxn modelId="{F3092674-6A3D-A842-8089-4D9927A37B50}" srcId="{7B862AC5-8C25-4C45-BA0A-1ED3A29DCCD0}" destId="{C81D4CD7-BF40-724A-9628-3CA7A418B893}" srcOrd="1" destOrd="0" parTransId="{F28F0423-13DE-524D-BB3B-6A693F53B872}" sibTransId="{F33BE28E-1D39-1044-8329-5E359EB800F3}"/>
    <dgm:cxn modelId="{331FB4CA-8CE6-C74A-B3D2-6E2AC64A0E52}" type="presOf" srcId="{7B862AC5-8C25-4C45-BA0A-1ED3A29DCCD0}" destId="{C72B4F6D-9F07-194B-BAAA-719EC2AF100E}" srcOrd="0" destOrd="0" presId="urn:microsoft.com/office/officeart/2005/8/layout/list1"/>
    <dgm:cxn modelId="{6587F5CF-D2E9-524A-BBFD-47A63EA4D5D8}" type="presOf" srcId="{09FBAAD1-A28B-E24D-B6CD-B9A1CC3269B9}" destId="{C9A384CF-1403-9848-A8E4-6D9FA8F0C0B3}" srcOrd="1" destOrd="0" presId="urn:microsoft.com/office/officeart/2005/8/layout/list1"/>
    <dgm:cxn modelId="{E1E9C9D2-5F12-454A-92E1-14B1A286F85E}" type="presOf" srcId="{C81D4CD7-BF40-724A-9628-3CA7A418B893}" destId="{FBEA9922-11F2-3547-82C7-E3E47E5AA1B3}" srcOrd="0" destOrd="0" presId="urn:microsoft.com/office/officeart/2005/8/layout/list1"/>
    <dgm:cxn modelId="{0542E6F4-082A-A147-9192-458ABDC58D96}" type="presOf" srcId="{09FBAAD1-A28B-E24D-B6CD-B9A1CC3269B9}" destId="{5899FCE6-ECC4-484A-92D9-B05501D1F8E9}" srcOrd="0" destOrd="0" presId="urn:microsoft.com/office/officeart/2005/8/layout/list1"/>
    <dgm:cxn modelId="{430F8378-537A-1F48-8CD6-80D982BBE8F3}" type="presParOf" srcId="{C72B4F6D-9F07-194B-BAAA-719EC2AF100E}" destId="{D02C8565-38A5-1E42-B142-5459BA69FDD6}" srcOrd="0" destOrd="0" presId="urn:microsoft.com/office/officeart/2005/8/layout/list1"/>
    <dgm:cxn modelId="{0C82A394-D6CB-5F4D-B0D3-4E7FA5E30741}" type="presParOf" srcId="{D02C8565-38A5-1E42-B142-5459BA69FDD6}" destId="{5899FCE6-ECC4-484A-92D9-B05501D1F8E9}" srcOrd="0" destOrd="0" presId="urn:microsoft.com/office/officeart/2005/8/layout/list1"/>
    <dgm:cxn modelId="{448890F7-AA31-0840-A1BA-676C88DE3A8B}" type="presParOf" srcId="{D02C8565-38A5-1E42-B142-5459BA69FDD6}" destId="{C9A384CF-1403-9848-A8E4-6D9FA8F0C0B3}" srcOrd="1" destOrd="0" presId="urn:microsoft.com/office/officeart/2005/8/layout/list1"/>
    <dgm:cxn modelId="{A8CED149-0078-7C40-B5A1-D67D009DE5DC}" type="presParOf" srcId="{C72B4F6D-9F07-194B-BAAA-719EC2AF100E}" destId="{D2995F5F-4AFE-BB43-84BD-61755F77BD63}" srcOrd="1" destOrd="0" presId="urn:microsoft.com/office/officeart/2005/8/layout/list1"/>
    <dgm:cxn modelId="{59063DB0-30EB-A74F-861D-E6E0DF147B23}" type="presParOf" srcId="{C72B4F6D-9F07-194B-BAAA-719EC2AF100E}" destId="{523EF82A-5597-6043-BDFE-C1D05A583CC3}" srcOrd="2" destOrd="0" presId="urn:microsoft.com/office/officeart/2005/8/layout/list1"/>
    <dgm:cxn modelId="{38A46C4F-9958-1546-BF3F-DC6FB329F695}" type="presParOf" srcId="{C72B4F6D-9F07-194B-BAAA-719EC2AF100E}" destId="{64DEA817-6CF5-2C47-AC0C-CC93BB930BD5}" srcOrd="3" destOrd="0" presId="urn:microsoft.com/office/officeart/2005/8/layout/list1"/>
    <dgm:cxn modelId="{58D79B07-0AEE-4749-BD53-E9E3BCFB497E}" type="presParOf" srcId="{C72B4F6D-9F07-194B-BAAA-719EC2AF100E}" destId="{E32E2109-6104-454E-BA08-9B6BEA99BE4B}" srcOrd="4" destOrd="0" presId="urn:microsoft.com/office/officeart/2005/8/layout/list1"/>
    <dgm:cxn modelId="{2C100E8E-8816-2F47-8A13-268382F64716}" type="presParOf" srcId="{E32E2109-6104-454E-BA08-9B6BEA99BE4B}" destId="{FBEA9922-11F2-3547-82C7-E3E47E5AA1B3}" srcOrd="0" destOrd="0" presId="urn:microsoft.com/office/officeart/2005/8/layout/list1"/>
    <dgm:cxn modelId="{847585FF-15DA-DB4D-91C4-37397A68D22D}" type="presParOf" srcId="{E32E2109-6104-454E-BA08-9B6BEA99BE4B}" destId="{2513E972-0F3B-0646-9F77-F7109DD00A39}" srcOrd="1" destOrd="0" presId="urn:microsoft.com/office/officeart/2005/8/layout/list1"/>
    <dgm:cxn modelId="{97AB0F54-AB5E-6A4B-9726-66A49F02448B}" type="presParOf" srcId="{C72B4F6D-9F07-194B-BAAA-719EC2AF100E}" destId="{CCE9F43F-1B6C-3443-8BBE-E092FF9A24A1}" srcOrd="5" destOrd="0" presId="urn:microsoft.com/office/officeart/2005/8/layout/list1"/>
    <dgm:cxn modelId="{E30C862C-C7AD-CF4F-BA8F-DBA219B1CAC5}" type="presParOf" srcId="{C72B4F6D-9F07-194B-BAAA-719EC2AF100E}" destId="{E0FE9275-0458-E145-B7D8-A5CB4D63203B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B9D83F9D-AA83-6F42-A624-6E2E166E5995}" type="doc">
      <dgm:prSet loTypeId="urn:microsoft.com/office/officeart/2008/layout/PictureStrips" loCatId="icon" qsTypeId="urn:microsoft.com/office/officeart/2005/8/quickstyle/simple5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DD51690B-965C-794F-9196-ABC7B5E127AD}">
      <dgm:prSet phldrT="[Text]"/>
      <dgm:spPr/>
      <dgm:t>
        <a:bodyPr/>
        <a:lstStyle/>
        <a:p>
          <a:r>
            <a:rPr lang="en-US"/>
            <a:t>Payload fabrication, testing, and iteration.</a:t>
          </a:r>
        </a:p>
      </dgm:t>
    </dgm:pt>
    <dgm:pt modelId="{1EFBB4D0-18F1-0847-99F6-0A5500E9D811}" type="parTrans" cxnId="{DF7112A5-635A-B548-B640-DBDC7DA46F45}">
      <dgm:prSet/>
      <dgm:spPr/>
      <dgm:t>
        <a:bodyPr/>
        <a:lstStyle/>
        <a:p>
          <a:endParaRPr lang="en-US"/>
        </a:p>
      </dgm:t>
    </dgm:pt>
    <dgm:pt modelId="{D5B1D030-73EB-004E-B6FD-B57E8B23ECA2}" type="sibTrans" cxnId="{DF7112A5-635A-B548-B640-DBDC7DA46F45}">
      <dgm:prSet/>
      <dgm:spPr/>
      <dgm:t>
        <a:bodyPr/>
        <a:lstStyle/>
        <a:p>
          <a:endParaRPr lang="en-US"/>
        </a:p>
      </dgm:t>
    </dgm:pt>
    <dgm:pt modelId="{0B34844C-39E5-184E-9124-66BFEF9094A3}">
      <dgm:prSet phldrT="[Text]"/>
      <dgm:spPr/>
      <dgm:t>
        <a:bodyPr/>
        <a:lstStyle/>
        <a:p>
          <a:r>
            <a:rPr lang="en-US"/>
            <a:t>Sub-scale launch and possible backup launch.</a:t>
          </a:r>
        </a:p>
      </dgm:t>
    </dgm:pt>
    <dgm:pt modelId="{E57019F7-306A-2544-B95E-0D3C07F6DD68}" type="parTrans" cxnId="{6DE869D2-3238-D44A-8EDF-E2E65EE2F386}">
      <dgm:prSet/>
      <dgm:spPr/>
      <dgm:t>
        <a:bodyPr/>
        <a:lstStyle/>
        <a:p>
          <a:endParaRPr lang="en-US"/>
        </a:p>
      </dgm:t>
    </dgm:pt>
    <dgm:pt modelId="{0A1CBBA4-688B-164F-9D02-2A8A6A7EE438}" type="sibTrans" cxnId="{6DE869D2-3238-D44A-8EDF-E2E65EE2F386}">
      <dgm:prSet/>
      <dgm:spPr/>
      <dgm:t>
        <a:bodyPr/>
        <a:lstStyle/>
        <a:p>
          <a:endParaRPr lang="en-US"/>
        </a:p>
      </dgm:t>
    </dgm:pt>
    <dgm:pt modelId="{139E6E6F-F9C0-9B47-BD24-6323528B12E8}">
      <dgm:prSet phldrT="[Text]"/>
      <dgm:spPr/>
      <dgm:t>
        <a:bodyPr/>
        <a:lstStyle/>
        <a:p>
          <a:r>
            <a:rPr lang="en-US"/>
            <a:t>Spring Project Plan.</a:t>
          </a:r>
        </a:p>
      </dgm:t>
    </dgm:pt>
    <dgm:pt modelId="{1A5F80D7-8C00-304E-BC0B-01F9E386897F}" type="parTrans" cxnId="{4F20BCF3-A6A4-3F42-B193-C3C647986A04}">
      <dgm:prSet/>
      <dgm:spPr/>
      <dgm:t>
        <a:bodyPr/>
        <a:lstStyle/>
        <a:p>
          <a:endParaRPr lang="en-US"/>
        </a:p>
      </dgm:t>
    </dgm:pt>
    <dgm:pt modelId="{4037F3A9-887D-484E-9962-D2B212904AE4}" type="sibTrans" cxnId="{4F20BCF3-A6A4-3F42-B193-C3C647986A04}">
      <dgm:prSet/>
      <dgm:spPr/>
      <dgm:t>
        <a:bodyPr/>
        <a:lstStyle/>
        <a:p>
          <a:endParaRPr lang="en-US"/>
        </a:p>
      </dgm:t>
    </dgm:pt>
    <dgm:pt modelId="{01269A2C-B299-7746-9094-A9F5A41260C9}">
      <dgm:prSet phldrT="[Text]"/>
      <dgm:spPr/>
      <dgm:t>
        <a:bodyPr/>
        <a:lstStyle/>
        <a:p>
          <a:r>
            <a:rPr lang="en-US"/>
            <a:t>Full-scale fabrication and test launches.</a:t>
          </a:r>
        </a:p>
      </dgm:t>
    </dgm:pt>
    <dgm:pt modelId="{8C8E066C-5EAE-D042-B4F8-9707A2C2F4D1}" type="parTrans" cxnId="{50E6E177-F585-4846-A47A-ED21B305446C}">
      <dgm:prSet/>
      <dgm:spPr/>
      <dgm:t>
        <a:bodyPr/>
        <a:lstStyle/>
        <a:p>
          <a:endParaRPr lang="en-US"/>
        </a:p>
      </dgm:t>
    </dgm:pt>
    <dgm:pt modelId="{13597006-FB5E-9C48-B17B-2BF30F7D8283}" type="sibTrans" cxnId="{50E6E177-F585-4846-A47A-ED21B305446C}">
      <dgm:prSet/>
      <dgm:spPr/>
      <dgm:t>
        <a:bodyPr/>
        <a:lstStyle/>
        <a:p>
          <a:endParaRPr lang="en-US"/>
        </a:p>
      </dgm:t>
    </dgm:pt>
    <dgm:pt modelId="{9C9A86DB-DC0D-8340-938C-9D60D73458A7}">
      <dgm:prSet phldrT="[Text]"/>
      <dgm:spPr/>
      <dgm:t>
        <a:bodyPr/>
        <a:lstStyle/>
        <a:p>
          <a:r>
            <a:rPr lang="en-US"/>
            <a:t>Critical Design Review (CDR).</a:t>
          </a:r>
        </a:p>
      </dgm:t>
    </dgm:pt>
    <dgm:pt modelId="{BA0ADD60-2F36-1E4A-923F-3B7F925326FF}" type="parTrans" cxnId="{35CF748E-6F78-BE4B-BA01-CB4C45EE2984}">
      <dgm:prSet/>
      <dgm:spPr/>
      <dgm:t>
        <a:bodyPr/>
        <a:lstStyle/>
        <a:p>
          <a:endParaRPr lang="en-US"/>
        </a:p>
      </dgm:t>
    </dgm:pt>
    <dgm:pt modelId="{76887225-6EED-6640-AC68-8BDA1225E597}" type="sibTrans" cxnId="{35CF748E-6F78-BE4B-BA01-CB4C45EE2984}">
      <dgm:prSet/>
      <dgm:spPr/>
      <dgm:t>
        <a:bodyPr/>
        <a:lstStyle/>
        <a:p>
          <a:endParaRPr lang="en-US"/>
        </a:p>
      </dgm:t>
    </dgm:pt>
    <dgm:pt modelId="{3BFB5CF4-DD7B-D94C-ACD0-0CFD6E1EB18C}">
      <dgm:prSet phldrT="[Text]"/>
      <dgm:spPr/>
      <dgm:t>
        <a:bodyPr/>
        <a:lstStyle/>
        <a:p>
          <a:r>
            <a:rPr lang="en-US"/>
            <a:t>Flight Readiness Review (FRR).</a:t>
          </a:r>
        </a:p>
      </dgm:t>
    </dgm:pt>
    <dgm:pt modelId="{D8F98178-C701-DA41-B8E5-E8E4588C6C18}" type="parTrans" cxnId="{8EB9D767-8ED6-E340-93C8-8F412D3BCE12}">
      <dgm:prSet/>
      <dgm:spPr/>
      <dgm:t>
        <a:bodyPr/>
        <a:lstStyle/>
        <a:p>
          <a:endParaRPr lang="en-US"/>
        </a:p>
      </dgm:t>
    </dgm:pt>
    <dgm:pt modelId="{2DA5FAE9-9C10-7745-8937-626C49280C93}" type="sibTrans" cxnId="{8EB9D767-8ED6-E340-93C8-8F412D3BCE12}">
      <dgm:prSet/>
      <dgm:spPr/>
      <dgm:t>
        <a:bodyPr/>
        <a:lstStyle/>
        <a:p>
          <a:endParaRPr lang="en-US"/>
        </a:p>
      </dgm:t>
    </dgm:pt>
    <dgm:pt modelId="{6174ABE6-069A-7E4D-A8DF-CAEF4FA1D9E1}">
      <dgm:prSet/>
      <dgm:spPr/>
      <dgm:t>
        <a:bodyPr/>
        <a:lstStyle/>
        <a:p>
          <a:r>
            <a:rPr lang="en-US"/>
            <a:t>Team Semester Review.</a:t>
          </a:r>
        </a:p>
      </dgm:t>
    </dgm:pt>
    <dgm:pt modelId="{07A020E1-80F0-214B-B8E8-2BA79FF72705}" type="parTrans" cxnId="{9E02FC7D-008D-9B48-B832-36AEF860A086}">
      <dgm:prSet/>
      <dgm:spPr/>
      <dgm:t>
        <a:bodyPr/>
        <a:lstStyle/>
        <a:p>
          <a:endParaRPr lang="en-US"/>
        </a:p>
      </dgm:t>
    </dgm:pt>
    <dgm:pt modelId="{89C1CA7C-CDC5-BA4E-A07A-9AFFAFA1EFB0}" type="sibTrans" cxnId="{9E02FC7D-008D-9B48-B832-36AEF860A086}">
      <dgm:prSet/>
      <dgm:spPr/>
      <dgm:t>
        <a:bodyPr/>
        <a:lstStyle/>
        <a:p>
          <a:endParaRPr lang="en-US"/>
        </a:p>
      </dgm:t>
    </dgm:pt>
    <dgm:pt modelId="{971229A5-D4D9-6243-938A-9392030888F8}" type="pres">
      <dgm:prSet presAssocID="{B9D83F9D-AA83-6F42-A624-6E2E166E5995}" presName="Name0" presStyleCnt="0">
        <dgm:presLayoutVars>
          <dgm:dir/>
          <dgm:resizeHandles val="exact"/>
        </dgm:presLayoutVars>
      </dgm:prSet>
      <dgm:spPr/>
    </dgm:pt>
    <dgm:pt modelId="{35BAC180-25D3-DD45-9089-4D7491633CD6}" type="pres">
      <dgm:prSet presAssocID="{6174ABE6-069A-7E4D-A8DF-CAEF4FA1D9E1}" presName="composite" presStyleCnt="0"/>
      <dgm:spPr/>
    </dgm:pt>
    <dgm:pt modelId="{D22630EC-B274-4D4F-A97C-EA1307998D9C}" type="pres">
      <dgm:prSet presAssocID="{6174ABE6-069A-7E4D-A8DF-CAEF4FA1D9E1}" presName="rect1" presStyleLbl="trAlignAcc1" presStyleIdx="0" presStyleCnt="7">
        <dgm:presLayoutVars>
          <dgm:bulletEnabled val="1"/>
        </dgm:presLayoutVars>
      </dgm:prSet>
      <dgm:spPr/>
    </dgm:pt>
    <dgm:pt modelId="{90339476-D705-D049-81DA-BFECB8B1F91A}" type="pres">
      <dgm:prSet presAssocID="{6174ABE6-069A-7E4D-A8DF-CAEF4FA1D9E1}" presName="rect2" presStyleLbl="fgImgPlace1" presStyleIdx="0" presStyleCnt="7" custScaleY="110772"/>
      <dgm:spPr>
        <a:blipFill dpi="0" rotWithShape="1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895" t="7909" r="895" b="7909"/>
          </a:stretch>
        </a:blipFill>
      </dgm:spPr>
    </dgm:pt>
    <dgm:pt modelId="{334974F2-1544-2947-9007-609182A0171C}" type="pres">
      <dgm:prSet presAssocID="{89C1CA7C-CDC5-BA4E-A07A-9AFFAFA1EFB0}" presName="sibTrans" presStyleCnt="0"/>
      <dgm:spPr/>
    </dgm:pt>
    <dgm:pt modelId="{CB6F258F-712F-9244-B175-534A05E82DC3}" type="pres">
      <dgm:prSet presAssocID="{DD51690B-965C-794F-9196-ABC7B5E127AD}" presName="composite" presStyleCnt="0"/>
      <dgm:spPr/>
    </dgm:pt>
    <dgm:pt modelId="{04E26E7A-EC78-C64A-8D8E-74C396F1B8CF}" type="pres">
      <dgm:prSet presAssocID="{DD51690B-965C-794F-9196-ABC7B5E127AD}" presName="rect1" presStyleLbl="trAlignAcc1" presStyleIdx="1" presStyleCnt="7">
        <dgm:presLayoutVars>
          <dgm:bulletEnabled val="1"/>
        </dgm:presLayoutVars>
      </dgm:prSet>
      <dgm:spPr/>
    </dgm:pt>
    <dgm:pt modelId="{36ECB650-07F1-A14B-A9ED-10BBAC4BF01D}" type="pres">
      <dgm:prSet presAssocID="{DD51690B-965C-794F-9196-ABC7B5E127AD}" presName="rect2" presStyleLbl="fgImgPlace1" presStyleIdx="1" presStyleCnt="7"/>
      <dgm:spPr>
        <a:blipFill>
          <a:blip xmlns:r="http://schemas.openxmlformats.org/officeDocument/2006/relationships" r:embed="rId2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DE7C75F2-9AFB-EB45-8215-39FD105F8104}" type="pres">
      <dgm:prSet presAssocID="{D5B1D030-73EB-004E-B6FD-B57E8B23ECA2}" presName="sibTrans" presStyleCnt="0"/>
      <dgm:spPr/>
    </dgm:pt>
    <dgm:pt modelId="{1EEE0E89-8401-5043-82B7-1DA89346CF8B}" type="pres">
      <dgm:prSet presAssocID="{0B34844C-39E5-184E-9124-66BFEF9094A3}" presName="composite" presStyleCnt="0"/>
      <dgm:spPr/>
    </dgm:pt>
    <dgm:pt modelId="{5E83AB29-E09A-4345-B080-18B8DE1200FD}" type="pres">
      <dgm:prSet presAssocID="{0B34844C-39E5-184E-9124-66BFEF9094A3}" presName="rect1" presStyleLbl="trAlignAcc1" presStyleIdx="2" presStyleCnt="7">
        <dgm:presLayoutVars>
          <dgm:bulletEnabled val="1"/>
        </dgm:presLayoutVars>
      </dgm:prSet>
      <dgm:spPr/>
    </dgm:pt>
    <dgm:pt modelId="{4FABF4D1-C7D2-7A40-A0E0-191AFA6B571F}" type="pres">
      <dgm:prSet presAssocID="{0B34844C-39E5-184E-9124-66BFEF9094A3}" presName="rect2" presStyleLbl="fgImgPlace1" presStyleIdx="2" presStyleCnt="7" custLinFactNeighborY="2611"/>
      <dgm:spPr>
        <a:blipFill dpi="0" rotWithShape="1">
          <a:blip xmlns:r="http://schemas.openxmlformats.org/officeDocument/2006/relationships" r:embed="rId3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151" t="3232" r="-20151" b="3232"/>
          </a:stretch>
        </a:blipFill>
      </dgm:spPr>
    </dgm:pt>
    <dgm:pt modelId="{D0266993-2960-AC4A-9190-DD2DF46CF196}" type="pres">
      <dgm:prSet presAssocID="{0A1CBBA4-688B-164F-9D02-2A8A6A7EE438}" presName="sibTrans" presStyleCnt="0"/>
      <dgm:spPr/>
    </dgm:pt>
    <dgm:pt modelId="{D12B4917-85AA-F641-B0C1-DE77D25B21F5}" type="pres">
      <dgm:prSet presAssocID="{139E6E6F-F9C0-9B47-BD24-6323528B12E8}" presName="composite" presStyleCnt="0"/>
      <dgm:spPr/>
    </dgm:pt>
    <dgm:pt modelId="{21E475F1-A5EE-564F-AC9A-A42CA6EE8654}" type="pres">
      <dgm:prSet presAssocID="{139E6E6F-F9C0-9B47-BD24-6323528B12E8}" presName="rect1" presStyleLbl="trAlignAcc1" presStyleIdx="3" presStyleCnt="7">
        <dgm:presLayoutVars>
          <dgm:bulletEnabled val="1"/>
        </dgm:presLayoutVars>
      </dgm:prSet>
      <dgm:spPr/>
    </dgm:pt>
    <dgm:pt modelId="{8312178C-67BF-D64E-AA1F-B3C089440CD4}" type="pres">
      <dgm:prSet presAssocID="{139E6E6F-F9C0-9B47-BD24-6323528B12E8}" presName="rect2" presStyleLbl="fgImgPlace1" presStyleIdx="3" presStyleCnt="7"/>
      <dgm:spPr>
        <a:blipFill dpi="0" rotWithShape="1">
          <a:blip xmlns:r="http://schemas.openxmlformats.org/officeDocument/2006/relationships" r:embed="rId4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6121" t="7909" r="-6121" b="7909"/>
          </a:stretch>
        </a:blipFill>
      </dgm:spPr>
    </dgm:pt>
    <dgm:pt modelId="{2CC626D3-EE46-7C48-99A9-740D48FD0668}" type="pres">
      <dgm:prSet presAssocID="{4037F3A9-887D-484E-9962-D2B212904AE4}" presName="sibTrans" presStyleCnt="0"/>
      <dgm:spPr/>
    </dgm:pt>
    <dgm:pt modelId="{2EA5A222-4BB3-8045-A968-13BF05308032}" type="pres">
      <dgm:prSet presAssocID="{01269A2C-B299-7746-9094-A9F5A41260C9}" presName="composite" presStyleCnt="0"/>
      <dgm:spPr/>
    </dgm:pt>
    <dgm:pt modelId="{2B9AF8B9-10F5-0D4A-86C1-AC9D3BCEEBB1}" type="pres">
      <dgm:prSet presAssocID="{01269A2C-B299-7746-9094-A9F5A41260C9}" presName="rect1" presStyleLbl="trAlignAcc1" presStyleIdx="4" presStyleCnt="7">
        <dgm:presLayoutVars>
          <dgm:bulletEnabled val="1"/>
        </dgm:presLayoutVars>
      </dgm:prSet>
      <dgm:spPr/>
    </dgm:pt>
    <dgm:pt modelId="{BAE60E53-1DAF-CB4E-B9FA-3440EE018DF1}" type="pres">
      <dgm:prSet presAssocID="{01269A2C-B299-7746-9094-A9F5A41260C9}" presName="rect2" presStyleLbl="fgImgPlace1" presStyleIdx="4" presStyleCnt="7"/>
      <dgm:spPr>
        <a:blipFill dpi="0" rotWithShape="1">
          <a:blip xmlns:r="http://schemas.openxmlformats.org/officeDocument/2006/relationships" r:embed="rId5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136" t="3232" r="-13136" b="3232"/>
          </a:stretch>
        </a:blipFill>
      </dgm:spPr>
    </dgm:pt>
    <dgm:pt modelId="{A7148FEE-946D-1B48-AF0F-65AFD14CBF51}" type="pres">
      <dgm:prSet presAssocID="{13597006-FB5E-9C48-B17B-2BF30F7D8283}" presName="sibTrans" presStyleCnt="0"/>
      <dgm:spPr/>
    </dgm:pt>
    <dgm:pt modelId="{D9984996-BA04-B243-88D2-53ECB6350374}" type="pres">
      <dgm:prSet presAssocID="{9C9A86DB-DC0D-8340-938C-9D60D73458A7}" presName="composite" presStyleCnt="0"/>
      <dgm:spPr/>
    </dgm:pt>
    <dgm:pt modelId="{E3F4AEDA-EEA0-7246-AB95-4ADFFAAF588A}" type="pres">
      <dgm:prSet presAssocID="{9C9A86DB-DC0D-8340-938C-9D60D73458A7}" presName="rect1" presStyleLbl="trAlignAcc1" presStyleIdx="5" presStyleCnt="7">
        <dgm:presLayoutVars>
          <dgm:bulletEnabled val="1"/>
        </dgm:presLayoutVars>
      </dgm:prSet>
      <dgm:spPr/>
    </dgm:pt>
    <dgm:pt modelId="{16054209-550A-6F45-B169-58A9DB31E695}" type="pres">
      <dgm:prSet presAssocID="{9C9A86DB-DC0D-8340-938C-9D60D73458A7}" presName="rect2" presStyleLbl="fgImgPlace1" presStyleIdx="5" presStyleCnt="7"/>
      <dgm:spPr>
        <a:blipFill>
          <a:blip xmlns:r="http://schemas.openxmlformats.org/officeDocument/2006/relationships" r:embed="rId6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86052AF9-2FD0-8945-BD7B-12E413723C62}" type="pres">
      <dgm:prSet presAssocID="{76887225-6EED-6640-AC68-8BDA1225E597}" presName="sibTrans" presStyleCnt="0"/>
      <dgm:spPr/>
    </dgm:pt>
    <dgm:pt modelId="{D49FF82A-EC61-3946-B047-EA266233588F}" type="pres">
      <dgm:prSet presAssocID="{3BFB5CF4-DD7B-D94C-ACD0-0CFD6E1EB18C}" presName="composite" presStyleCnt="0"/>
      <dgm:spPr/>
    </dgm:pt>
    <dgm:pt modelId="{8D967541-0E3C-C444-B850-205A6D5D83B2}" type="pres">
      <dgm:prSet presAssocID="{3BFB5CF4-DD7B-D94C-ACD0-0CFD6E1EB18C}" presName="rect1" presStyleLbl="trAlignAcc1" presStyleIdx="6" presStyleCnt="7">
        <dgm:presLayoutVars>
          <dgm:bulletEnabled val="1"/>
        </dgm:presLayoutVars>
      </dgm:prSet>
      <dgm:spPr/>
    </dgm:pt>
    <dgm:pt modelId="{FD6D53C5-B629-CA4E-8A88-DA0855A355A1}" type="pres">
      <dgm:prSet presAssocID="{3BFB5CF4-DD7B-D94C-ACD0-0CFD6E1EB18C}" presName="rect2" presStyleLbl="fgImgPlace1" presStyleIdx="6" presStyleCnt="7"/>
      <dgm:spPr>
        <a:blipFill>
          <a:blip xmlns:r="http://schemas.openxmlformats.org/officeDocument/2006/relationships" r:embed="rId6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8EB9D767-8ED6-E340-93C8-8F412D3BCE12}" srcId="{B9D83F9D-AA83-6F42-A624-6E2E166E5995}" destId="{3BFB5CF4-DD7B-D94C-ACD0-0CFD6E1EB18C}" srcOrd="6" destOrd="0" parTransId="{D8F98178-C701-DA41-B8E5-E8E4588C6C18}" sibTransId="{2DA5FAE9-9C10-7745-8937-626C49280C93}"/>
    <dgm:cxn modelId="{379DE74A-B02F-8B46-8403-33AF722C8409}" type="presOf" srcId="{139E6E6F-F9C0-9B47-BD24-6323528B12E8}" destId="{21E475F1-A5EE-564F-AC9A-A42CA6EE8654}" srcOrd="0" destOrd="0" presId="urn:microsoft.com/office/officeart/2008/layout/PictureStrips"/>
    <dgm:cxn modelId="{50E6E177-F585-4846-A47A-ED21B305446C}" srcId="{B9D83F9D-AA83-6F42-A624-6E2E166E5995}" destId="{01269A2C-B299-7746-9094-A9F5A41260C9}" srcOrd="4" destOrd="0" parTransId="{8C8E066C-5EAE-D042-B4F8-9707A2C2F4D1}" sibTransId="{13597006-FB5E-9C48-B17B-2BF30F7D8283}"/>
    <dgm:cxn modelId="{9E02FC7D-008D-9B48-B832-36AEF860A086}" srcId="{B9D83F9D-AA83-6F42-A624-6E2E166E5995}" destId="{6174ABE6-069A-7E4D-A8DF-CAEF4FA1D9E1}" srcOrd="0" destOrd="0" parTransId="{07A020E1-80F0-214B-B8E8-2BA79FF72705}" sibTransId="{89C1CA7C-CDC5-BA4E-A07A-9AFFAFA1EFB0}"/>
    <dgm:cxn modelId="{3EF22781-1743-6246-86ED-B210AE6441BB}" type="presOf" srcId="{B9D83F9D-AA83-6F42-A624-6E2E166E5995}" destId="{971229A5-D4D9-6243-938A-9392030888F8}" srcOrd="0" destOrd="0" presId="urn:microsoft.com/office/officeart/2008/layout/PictureStrips"/>
    <dgm:cxn modelId="{D2054387-4827-B348-83BE-C83481A6FA9C}" type="presOf" srcId="{0B34844C-39E5-184E-9124-66BFEF9094A3}" destId="{5E83AB29-E09A-4345-B080-18B8DE1200FD}" srcOrd="0" destOrd="0" presId="urn:microsoft.com/office/officeart/2008/layout/PictureStrips"/>
    <dgm:cxn modelId="{35CF748E-6F78-BE4B-BA01-CB4C45EE2984}" srcId="{B9D83F9D-AA83-6F42-A624-6E2E166E5995}" destId="{9C9A86DB-DC0D-8340-938C-9D60D73458A7}" srcOrd="5" destOrd="0" parTransId="{BA0ADD60-2F36-1E4A-923F-3B7F925326FF}" sibTransId="{76887225-6EED-6640-AC68-8BDA1225E597}"/>
    <dgm:cxn modelId="{5AA66293-6AE1-B041-88D3-C1133AA8F353}" type="presOf" srcId="{01269A2C-B299-7746-9094-A9F5A41260C9}" destId="{2B9AF8B9-10F5-0D4A-86C1-AC9D3BCEEBB1}" srcOrd="0" destOrd="0" presId="urn:microsoft.com/office/officeart/2008/layout/PictureStrips"/>
    <dgm:cxn modelId="{DF7112A5-635A-B548-B640-DBDC7DA46F45}" srcId="{B9D83F9D-AA83-6F42-A624-6E2E166E5995}" destId="{DD51690B-965C-794F-9196-ABC7B5E127AD}" srcOrd="1" destOrd="0" parTransId="{1EFBB4D0-18F1-0847-99F6-0A5500E9D811}" sibTransId="{D5B1D030-73EB-004E-B6FD-B57E8B23ECA2}"/>
    <dgm:cxn modelId="{8F153CAB-D665-5A41-B306-7B7CD8A88C9E}" type="presOf" srcId="{3BFB5CF4-DD7B-D94C-ACD0-0CFD6E1EB18C}" destId="{8D967541-0E3C-C444-B850-205A6D5D83B2}" srcOrd="0" destOrd="0" presId="urn:microsoft.com/office/officeart/2008/layout/PictureStrips"/>
    <dgm:cxn modelId="{A6FFCDAC-4F42-9B41-89C8-AE2D55571B53}" type="presOf" srcId="{9C9A86DB-DC0D-8340-938C-9D60D73458A7}" destId="{E3F4AEDA-EEA0-7246-AB95-4ADFFAAF588A}" srcOrd="0" destOrd="0" presId="urn:microsoft.com/office/officeart/2008/layout/PictureStrips"/>
    <dgm:cxn modelId="{DC219DAD-F802-2F4A-829A-1373399D38B2}" type="presOf" srcId="{6174ABE6-069A-7E4D-A8DF-CAEF4FA1D9E1}" destId="{D22630EC-B274-4D4F-A97C-EA1307998D9C}" srcOrd="0" destOrd="0" presId="urn:microsoft.com/office/officeart/2008/layout/PictureStrips"/>
    <dgm:cxn modelId="{6DE869D2-3238-D44A-8EDF-E2E65EE2F386}" srcId="{B9D83F9D-AA83-6F42-A624-6E2E166E5995}" destId="{0B34844C-39E5-184E-9124-66BFEF9094A3}" srcOrd="2" destOrd="0" parTransId="{E57019F7-306A-2544-B95E-0D3C07F6DD68}" sibTransId="{0A1CBBA4-688B-164F-9D02-2A8A6A7EE438}"/>
    <dgm:cxn modelId="{689976E6-1C9A-5546-8181-4353ABC993F3}" type="presOf" srcId="{DD51690B-965C-794F-9196-ABC7B5E127AD}" destId="{04E26E7A-EC78-C64A-8D8E-74C396F1B8CF}" srcOrd="0" destOrd="0" presId="urn:microsoft.com/office/officeart/2008/layout/PictureStrips"/>
    <dgm:cxn modelId="{4F20BCF3-A6A4-3F42-B193-C3C647986A04}" srcId="{B9D83F9D-AA83-6F42-A624-6E2E166E5995}" destId="{139E6E6F-F9C0-9B47-BD24-6323528B12E8}" srcOrd="3" destOrd="0" parTransId="{1A5F80D7-8C00-304E-BC0B-01F9E386897F}" sibTransId="{4037F3A9-887D-484E-9962-D2B212904AE4}"/>
    <dgm:cxn modelId="{153E6AF0-0364-8344-BB08-E0896C6265B9}" type="presParOf" srcId="{971229A5-D4D9-6243-938A-9392030888F8}" destId="{35BAC180-25D3-DD45-9089-4D7491633CD6}" srcOrd="0" destOrd="0" presId="urn:microsoft.com/office/officeart/2008/layout/PictureStrips"/>
    <dgm:cxn modelId="{14455AC9-6423-B34E-ABF2-C11D4DF06871}" type="presParOf" srcId="{35BAC180-25D3-DD45-9089-4D7491633CD6}" destId="{D22630EC-B274-4D4F-A97C-EA1307998D9C}" srcOrd="0" destOrd="0" presId="urn:microsoft.com/office/officeart/2008/layout/PictureStrips"/>
    <dgm:cxn modelId="{D5D0194B-E209-F240-8212-0341500DE836}" type="presParOf" srcId="{35BAC180-25D3-DD45-9089-4D7491633CD6}" destId="{90339476-D705-D049-81DA-BFECB8B1F91A}" srcOrd="1" destOrd="0" presId="urn:microsoft.com/office/officeart/2008/layout/PictureStrips"/>
    <dgm:cxn modelId="{21DF3D24-96E1-5144-B0AB-EF5956323157}" type="presParOf" srcId="{971229A5-D4D9-6243-938A-9392030888F8}" destId="{334974F2-1544-2947-9007-609182A0171C}" srcOrd="1" destOrd="0" presId="urn:microsoft.com/office/officeart/2008/layout/PictureStrips"/>
    <dgm:cxn modelId="{FF6A91F4-038E-8741-8282-D184591A66ED}" type="presParOf" srcId="{971229A5-D4D9-6243-938A-9392030888F8}" destId="{CB6F258F-712F-9244-B175-534A05E82DC3}" srcOrd="2" destOrd="0" presId="urn:microsoft.com/office/officeart/2008/layout/PictureStrips"/>
    <dgm:cxn modelId="{EE515177-D456-E04B-8872-12F2A89B61F8}" type="presParOf" srcId="{CB6F258F-712F-9244-B175-534A05E82DC3}" destId="{04E26E7A-EC78-C64A-8D8E-74C396F1B8CF}" srcOrd="0" destOrd="0" presId="urn:microsoft.com/office/officeart/2008/layout/PictureStrips"/>
    <dgm:cxn modelId="{50043874-90D5-8E49-B8A1-D5559D439E03}" type="presParOf" srcId="{CB6F258F-712F-9244-B175-534A05E82DC3}" destId="{36ECB650-07F1-A14B-A9ED-10BBAC4BF01D}" srcOrd="1" destOrd="0" presId="urn:microsoft.com/office/officeart/2008/layout/PictureStrips"/>
    <dgm:cxn modelId="{CF5E485D-C044-744D-94DF-AA34A6BCCEC8}" type="presParOf" srcId="{971229A5-D4D9-6243-938A-9392030888F8}" destId="{DE7C75F2-9AFB-EB45-8215-39FD105F8104}" srcOrd="3" destOrd="0" presId="urn:microsoft.com/office/officeart/2008/layout/PictureStrips"/>
    <dgm:cxn modelId="{257F9330-8564-E840-982C-131128A20AFA}" type="presParOf" srcId="{971229A5-D4D9-6243-938A-9392030888F8}" destId="{1EEE0E89-8401-5043-82B7-1DA89346CF8B}" srcOrd="4" destOrd="0" presId="urn:microsoft.com/office/officeart/2008/layout/PictureStrips"/>
    <dgm:cxn modelId="{D3A09DC6-9196-3D4B-8415-B60EFBEA4220}" type="presParOf" srcId="{1EEE0E89-8401-5043-82B7-1DA89346CF8B}" destId="{5E83AB29-E09A-4345-B080-18B8DE1200FD}" srcOrd="0" destOrd="0" presId="urn:microsoft.com/office/officeart/2008/layout/PictureStrips"/>
    <dgm:cxn modelId="{F2042168-9ABE-1049-80C3-32D8C98B17D9}" type="presParOf" srcId="{1EEE0E89-8401-5043-82B7-1DA89346CF8B}" destId="{4FABF4D1-C7D2-7A40-A0E0-191AFA6B571F}" srcOrd="1" destOrd="0" presId="urn:microsoft.com/office/officeart/2008/layout/PictureStrips"/>
    <dgm:cxn modelId="{19C2159C-9336-5140-9D36-E9F494C402AD}" type="presParOf" srcId="{971229A5-D4D9-6243-938A-9392030888F8}" destId="{D0266993-2960-AC4A-9190-DD2DF46CF196}" srcOrd="5" destOrd="0" presId="urn:microsoft.com/office/officeart/2008/layout/PictureStrips"/>
    <dgm:cxn modelId="{DDD7568C-4C28-9A4C-9607-1FF8DAB35539}" type="presParOf" srcId="{971229A5-D4D9-6243-938A-9392030888F8}" destId="{D12B4917-85AA-F641-B0C1-DE77D25B21F5}" srcOrd="6" destOrd="0" presId="urn:microsoft.com/office/officeart/2008/layout/PictureStrips"/>
    <dgm:cxn modelId="{5236A428-7DD7-BC46-AA0F-DBFC7D076FE4}" type="presParOf" srcId="{D12B4917-85AA-F641-B0C1-DE77D25B21F5}" destId="{21E475F1-A5EE-564F-AC9A-A42CA6EE8654}" srcOrd="0" destOrd="0" presId="urn:microsoft.com/office/officeart/2008/layout/PictureStrips"/>
    <dgm:cxn modelId="{84887E18-0D0C-0A41-97AF-665E8938BF8D}" type="presParOf" srcId="{D12B4917-85AA-F641-B0C1-DE77D25B21F5}" destId="{8312178C-67BF-D64E-AA1F-B3C089440CD4}" srcOrd="1" destOrd="0" presId="urn:microsoft.com/office/officeart/2008/layout/PictureStrips"/>
    <dgm:cxn modelId="{FBE1D5AF-B3A9-1D43-AC83-213E1F17137F}" type="presParOf" srcId="{971229A5-D4D9-6243-938A-9392030888F8}" destId="{2CC626D3-EE46-7C48-99A9-740D48FD0668}" srcOrd="7" destOrd="0" presId="urn:microsoft.com/office/officeart/2008/layout/PictureStrips"/>
    <dgm:cxn modelId="{E9540DF5-0F09-414F-BF59-C609B4879195}" type="presParOf" srcId="{971229A5-D4D9-6243-938A-9392030888F8}" destId="{2EA5A222-4BB3-8045-A968-13BF05308032}" srcOrd="8" destOrd="0" presId="urn:microsoft.com/office/officeart/2008/layout/PictureStrips"/>
    <dgm:cxn modelId="{6B4BE14C-9751-D840-A561-5186BDA787CB}" type="presParOf" srcId="{2EA5A222-4BB3-8045-A968-13BF05308032}" destId="{2B9AF8B9-10F5-0D4A-86C1-AC9D3BCEEBB1}" srcOrd="0" destOrd="0" presId="urn:microsoft.com/office/officeart/2008/layout/PictureStrips"/>
    <dgm:cxn modelId="{6A6CF44C-E01B-7C49-A048-92CE5A2C5290}" type="presParOf" srcId="{2EA5A222-4BB3-8045-A968-13BF05308032}" destId="{BAE60E53-1DAF-CB4E-B9FA-3440EE018DF1}" srcOrd="1" destOrd="0" presId="urn:microsoft.com/office/officeart/2008/layout/PictureStrips"/>
    <dgm:cxn modelId="{4C48627F-450F-2849-8766-6E4C4889FD6B}" type="presParOf" srcId="{971229A5-D4D9-6243-938A-9392030888F8}" destId="{A7148FEE-946D-1B48-AF0F-65AFD14CBF51}" srcOrd="9" destOrd="0" presId="urn:microsoft.com/office/officeart/2008/layout/PictureStrips"/>
    <dgm:cxn modelId="{6A11587C-0921-2F44-B9F1-2BCFF610B0BA}" type="presParOf" srcId="{971229A5-D4D9-6243-938A-9392030888F8}" destId="{D9984996-BA04-B243-88D2-53ECB6350374}" srcOrd="10" destOrd="0" presId="urn:microsoft.com/office/officeart/2008/layout/PictureStrips"/>
    <dgm:cxn modelId="{19C341E9-F99E-A84E-9BF9-2BF2C48B269D}" type="presParOf" srcId="{D9984996-BA04-B243-88D2-53ECB6350374}" destId="{E3F4AEDA-EEA0-7246-AB95-4ADFFAAF588A}" srcOrd="0" destOrd="0" presId="urn:microsoft.com/office/officeart/2008/layout/PictureStrips"/>
    <dgm:cxn modelId="{449535A3-E7DD-2A42-80ED-4DD4C6D35238}" type="presParOf" srcId="{D9984996-BA04-B243-88D2-53ECB6350374}" destId="{16054209-550A-6F45-B169-58A9DB31E695}" srcOrd="1" destOrd="0" presId="urn:microsoft.com/office/officeart/2008/layout/PictureStrips"/>
    <dgm:cxn modelId="{3BB2CA7C-9DD5-524D-AF43-9E59FE62BBB5}" type="presParOf" srcId="{971229A5-D4D9-6243-938A-9392030888F8}" destId="{86052AF9-2FD0-8945-BD7B-12E413723C62}" srcOrd="11" destOrd="0" presId="urn:microsoft.com/office/officeart/2008/layout/PictureStrips"/>
    <dgm:cxn modelId="{313CD991-6FBF-D245-8D42-C9E96D4F4ABE}" type="presParOf" srcId="{971229A5-D4D9-6243-938A-9392030888F8}" destId="{D49FF82A-EC61-3946-B047-EA266233588F}" srcOrd="12" destOrd="0" presId="urn:microsoft.com/office/officeart/2008/layout/PictureStrips"/>
    <dgm:cxn modelId="{F6124D7E-9B69-264F-A507-A60BEA158A04}" type="presParOf" srcId="{D49FF82A-EC61-3946-B047-EA266233588F}" destId="{8D967541-0E3C-C444-B850-205A6D5D83B2}" srcOrd="0" destOrd="0" presId="urn:microsoft.com/office/officeart/2008/layout/PictureStrips"/>
    <dgm:cxn modelId="{BD8C97EE-F3B6-2842-AAFD-0F48D5717EBE}" type="presParOf" srcId="{D49FF82A-EC61-3946-B047-EA266233588F}" destId="{FD6D53C5-B629-CA4E-8A88-DA0855A355A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83D01C-38F3-004D-AB2E-03F360B7CD6C}" type="doc">
      <dgm:prSet loTypeId="urn:microsoft.com/office/officeart/2005/8/layout/orgChart1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323DF3D-6EAC-BF44-81A5-A265A0FDE8E1}">
      <dgm:prSet phldrT="[Text]"/>
      <dgm:spPr/>
      <dgm:t>
        <a:bodyPr/>
        <a:lstStyle/>
        <a:p>
          <a:pPr algn="ctr"/>
          <a:r>
            <a:rPr lang="en-US"/>
            <a:t>Rocket</a:t>
          </a:r>
        </a:p>
      </dgm:t>
    </dgm:pt>
    <dgm:pt modelId="{4BE170CF-0C90-AC41-925D-88BC70BF21A8}" type="parTrans" cxnId="{1D9B4E43-6C80-F149-AA41-F97DB0684381}">
      <dgm:prSet/>
      <dgm:spPr/>
      <dgm:t>
        <a:bodyPr/>
        <a:lstStyle/>
        <a:p>
          <a:pPr algn="ctr"/>
          <a:endParaRPr lang="en-US"/>
        </a:p>
      </dgm:t>
    </dgm:pt>
    <dgm:pt modelId="{88F3B8B1-2342-FC40-A654-ED41F59366E5}" type="sibTrans" cxnId="{1D9B4E43-6C80-F149-AA41-F97DB0684381}">
      <dgm:prSet/>
      <dgm:spPr/>
      <dgm:t>
        <a:bodyPr/>
        <a:lstStyle/>
        <a:p>
          <a:pPr algn="ctr"/>
          <a:endParaRPr lang="en-US"/>
        </a:p>
      </dgm:t>
    </dgm:pt>
    <dgm:pt modelId="{61F7AE3F-7015-6C4E-8123-97895C7FE9AB}">
      <dgm:prSet phldrT="[Text]"/>
      <dgm:spPr/>
      <dgm:t>
        <a:bodyPr/>
        <a:lstStyle/>
        <a:p>
          <a:pPr algn="ctr"/>
          <a:r>
            <a:rPr lang="en-US"/>
            <a:t>Propulsion</a:t>
          </a:r>
        </a:p>
      </dgm:t>
    </dgm:pt>
    <dgm:pt modelId="{46A088AA-0DD3-BA4F-8484-878CB484154B}" type="parTrans" cxnId="{5888A597-1D0E-E04A-83D9-A32367BEC2E5}">
      <dgm:prSet/>
      <dgm:spPr/>
      <dgm:t>
        <a:bodyPr/>
        <a:lstStyle/>
        <a:p>
          <a:pPr algn="ctr"/>
          <a:endParaRPr lang="en-US"/>
        </a:p>
      </dgm:t>
    </dgm:pt>
    <dgm:pt modelId="{D283B368-686E-8043-86B2-D572DD37124F}" type="sibTrans" cxnId="{5888A597-1D0E-E04A-83D9-A32367BEC2E5}">
      <dgm:prSet/>
      <dgm:spPr/>
      <dgm:t>
        <a:bodyPr/>
        <a:lstStyle/>
        <a:p>
          <a:pPr algn="ctr"/>
          <a:endParaRPr lang="en-US"/>
        </a:p>
      </dgm:t>
    </dgm:pt>
    <dgm:pt modelId="{C66B518F-5A82-7D41-890D-658B214BEDDD}">
      <dgm:prSet phldrT="[Text]"/>
      <dgm:spPr/>
      <dgm:t>
        <a:bodyPr/>
        <a:lstStyle/>
        <a:p>
          <a:pPr algn="ctr"/>
          <a:r>
            <a:rPr lang="en-US"/>
            <a:t>Avionics</a:t>
          </a:r>
        </a:p>
      </dgm:t>
    </dgm:pt>
    <dgm:pt modelId="{F7040F01-82C4-4747-B413-1E0C70DBDC44}" type="parTrans" cxnId="{EBD68D59-E185-B448-994E-C44B1E5C533D}">
      <dgm:prSet/>
      <dgm:spPr/>
      <dgm:t>
        <a:bodyPr/>
        <a:lstStyle/>
        <a:p>
          <a:pPr algn="ctr"/>
          <a:endParaRPr lang="en-US"/>
        </a:p>
      </dgm:t>
    </dgm:pt>
    <dgm:pt modelId="{E934DEB3-FB36-884F-B259-3529CB955B0C}" type="sibTrans" cxnId="{EBD68D59-E185-B448-994E-C44B1E5C533D}">
      <dgm:prSet/>
      <dgm:spPr/>
      <dgm:t>
        <a:bodyPr/>
        <a:lstStyle/>
        <a:p>
          <a:pPr algn="ctr"/>
          <a:endParaRPr lang="en-US"/>
        </a:p>
      </dgm:t>
    </dgm:pt>
    <dgm:pt modelId="{3DB77DA8-9185-A34F-8CC2-B01D3E2AC414}">
      <dgm:prSet phldrT="[Text]"/>
      <dgm:spPr/>
      <dgm:t>
        <a:bodyPr/>
        <a:lstStyle/>
        <a:p>
          <a:pPr algn="ctr"/>
          <a:r>
            <a:rPr lang="en-US"/>
            <a:t>Structure</a:t>
          </a:r>
        </a:p>
      </dgm:t>
    </dgm:pt>
    <dgm:pt modelId="{3F131530-23FB-FD42-93DD-64EFA0188FED}" type="parTrans" cxnId="{C6A311E3-925E-D943-9D3B-F10BB8730894}">
      <dgm:prSet/>
      <dgm:spPr/>
      <dgm:t>
        <a:bodyPr/>
        <a:lstStyle/>
        <a:p>
          <a:pPr algn="ctr"/>
          <a:endParaRPr lang="en-US"/>
        </a:p>
      </dgm:t>
    </dgm:pt>
    <dgm:pt modelId="{B2044613-76FE-BA42-989D-33FD687D9E13}" type="sibTrans" cxnId="{C6A311E3-925E-D943-9D3B-F10BB8730894}">
      <dgm:prSet/>
      <dgm:spPr/>
      <dgm:t>
        <a:bodyPr/>
        <a:lstStyle/>
        <a:p>
          <a:pPr algn="ctr"/>
          <a:endParaRPr lang="en-US"/>
        </a:p>
      </dgm:t>
    </dgm:pt>
    <dgm:pt modelId="{1FFE57FA-6310-4449-B652-98E08B98B595}">
      <dgm:prSet phldrT="[Text]"/>
      <dgm:spPr/>
      <dgm:t>
        <a:bodyPr/>
        <a:lstStyle/>
        <a:p>
          <a:pPr algn="ctr"/>
          <a:r>
            <a:rPr lang="en-US"/>
            <a:t>Aerodynamics</a:t>
          </a:r>
        </a:p>
      </dgm:t>
    </dgm:pt>
    <dgm:pt modelId="{6A077ADA-EDBB-F245-AC4F-EFD38F92359F}" type="parTrans" cxnId="{6A4A9CBA-0A4E-B545-81A7-C48EAA67D2EA}">
      <dgm:prSet/>
      <dgm:spPr/>
      <dgm:t>
        <a:bodyPr/>
        <a:lstStyle/>
        <a:p>
          <a:pPr algn="ctr"/>
          <a:endParaRPr lang="en-US"/>
        </a:p>
      </dgm:t>
    </dgm:pt>
    <dgm:pt modelId="{186CE7E3-8BF8-D94B-B4FE-14C03641A454}" type="sibTrans" cxnId="{6A4A9CBA-0A4E-B545-81A7-C48EAA67D2EA}">
      <dgm:prSet/>
      <dgm:spPr/>
      <dgm:t>
        <a:bodyPr/>
        <a:lstStyle/>
        <a:p>
          <a:pPr algn="ctr"/>
          <a:endParaRPr lang="en-US"/>
        </a:p>
      </dgm:t>
    </dgm:pt>
    <dgm:pt modelId="{543C3B8B-B0C7-E544-B0DA-00FC9923E01E}">
      <dgm:prSet phldrT="[Text]"/>
      <dgm:spPr/>
      <dgm:t>
        <a:bodyPr/>
        <a:lstStyle/>
        <a:p>
          <a:pPr algn="ctr"/>
          <a:r>
            <a:rPr lang="en-US"/>
            <a:t>Structural integrity</a:t>
          </a:r>
        </a:p>
      </dgm:t>
    </dgm:pt>
    <dgm:pt modelId="{D68E414A-ABDA-4E4D-B584-582419E06196}" type="parTrans" cxnId="{490EE9D1-274C-AA46-9081-AE2523B599F5}">
      <dgm:prSet/>
      <dgm:spPr/>
      <dgm:t>
        <a:bodyPr/>
        <a:lstStyle/>
        <a:p>
          <a:pPr algn="ctr"/>
          <a:endParaRPr lang="en-US"/>
        </a:p>
      </dgm:t>
    </dgm:pt>
    <dgm:pt modelId="{899E1B94-E2E2-7C4B-9503-17DD53F57694}" type="sibTrans" cxnId="{490EE9D1-274C-AA46-9081-AE2523B599F5}">
      <dgm:prSet/>
      <dgm:spPr/>
      <dgm:t>
        <a:bodyPr/>
        <a:lstStyle/>
        <a:p>
          <a:pPr algn="ctr"/>
          <a:endParaRPr lang="en-US"/>
        </a:p>
      </dgm:t>
    </dgm:pt>
    <dgm:pt modelId="{5E3C356F-E817-1940-958D-3C17ED9E654E}">
      <dgm:prSet phldrT="[Text]"/>
      <dgm:spPr/>
      <dgm:t>
        <a:bodyPr/>
        <a:lstStyle/>
        <a:p>
          <a:pPr algn="ctr"/>
          <a:r>
            <a:rPr lang="en-US"/>
            <a:t>Payload</a:t>
          </a:r>
        </a:p>
      </dgm:t>
    </dgm:pt>
    <dgm:pt modelId="{0FE0D444-0238-DE41-B877-5BA329EB0EAF}" type="parTrans" cxnId="{3E0E33CD-F245-3249-AD2B-3F173235AF7A}">
      <dgm:prSet/>
      <dgm:spPr/>
      <dgm:t>
        <a:bodyPr/>
        <a:lstStyle/>
        <a:p>
          <a:pPr algn="ctr"/>
          <a:endParaRPr lang="en-US"/>
        </a:p>
      </dgm:t>
    </dgm:pt>
    <dgm:pt modelId="{F04E36C6-9386-704E-BC8A-CFA72D1FD5C9}" type="sibTrans" cxnId="{3E0E33CD-F245-3249-AD2B-3F173235AF7A}">
      <dgm:prSet/>
      <dgm:spPr/>
      <dgm:t>
        <a:bodyPr/>
        <a:lstStyle/>
        <a:p>
          <a:pPr algn="ctr"/>
          <a:endParaRPr lang="en-US"/>
        </a:p>
      </dgm:t>
    </dgm:pt>
    <dgm:pt modelId="{7B996C64-7650-734D-908A-3CAF5268AB0A}">
      <dgm:prSet phldrT="[Text]"/>
      <dgm:spPr/>
      <dgm:t>
        <a:bodyPr/>
        <a:lstStyle/>
        <a:p>
          <a:pPr algn="ctr"/>
          <a:r>
            <a:rPr lang="en-US"/>
            <a:t>Deployment</a:t>
          </a:r>
        </a:p>
      </dgm:t>
    </dgm:pt>
    <dgm:pt modelId="{18930EE9-2FE2-654B-8AAD-BF0903EEC209}" type="parTrans" cxnId="{9B8BAA93-DE4A-204C-98B6-FE584423BF46}">
      <dgm:prSet/>
      <dgm:spPr/>
      <dgm:t>
        <a:bodyPr/>
        <a:lstStyle/>
        <a:p>
          <a:pPr algn="ctr"/>
          <a:endParaRPr lang="en-US"/>
        </a:p>
      </dgm:t>
    </dgm:pt>
    <dgm:pt modelId="{04D21701-EB7A-3A46-B3F3-143D8BEA9FBF}" type="sibTrans" cxnId="{9B8BAA93-DE4A-204C-98B6-FE584423BF46}">
      <dgm:prSet/>
      <dgm:spPr/>
      <dgm:t>
        <a:bodyPr/>
        <a:lstStyle/>
        <a:p>
          <a:pPr algn="ctr"/>
          <a:endParaRPr lang="en-US"/>
        </a:p>
      </dgm:t>
    </dgm:pt>
    <dgm:pt modelId="{6549FAD9-8E16-4C03-A741-024BA240F04A}">
      <dgm:prSet phldrT="[Text]"/>
      <dgm:spPr/>
      <dgm:t>
        <a:bodyPr/>
        <a:lstStyle/>
        <a:p>
          <a:pPr algn="ctr"/>
          <a:r>
            <a:rPr lang="en-US"/>
            <a:t>Control</a:t>
          </a:r>
        </a:p>
      </dgm:t>
    </dgm:pt>
    <dgm:pt modelId="{9D09C1C7-53F8-42E3-996F-B11CD327349F}" type="parTrans" cxnId="{015CB4F3-9420-4EA9-8B10-DFA3F542EFA1}">
      <dgm:prSet/>
      <dgm:spPr/>
      <dgm:t>
        <a:bodyPr/>
        <a:lstStyle/>
        <a:p>
          <a:pPr algn="ctr"/>
          <a:endParaRPr lang="en-US"/>
        </a:p>
      </dgm:t>
    </dgm:pt>
    <dgm:pt modelId="{BE86BDED-04A2-4024-8000-7F684B9893C0}" type="sibTrans" cxnId="{015CB4F3-9420-4EA9-8B10-DFA3F542EFA1}">
      <dgm:prSet/>
      <dgm:spPr/>
      <dgm:t>
        <a:bodyPr/>
        <a:lstStyle/>
        <a:p>
          <a:pPr algn="ctr"/>
          <a:endParaRPr lang="en-US"/>
        </a:p>
      </dgm:t>
    </dgm:pt>
    <dgm:pt modelId="{430F8924-2E76-4417-9160-A09785D212AC}">
      <dgm:prSet phldrT="[Text]"/>
      <dgm:spPr/>
      <dgm:t>
        <a:bodyPr/>
        <a:lstStyle/>
        <a:p>
          <a:pPr algn="ctr"/>
          <a:r>
            <a:rPr lang="en-US"/>
            <a:t>Retention</a:t>
          </a:r>
        </a:p>
      </dgm:t>
    </dgm:pt>
    <dgm:pt modelId="{27C622EA-2C36-46CD-AECB-07016069DD47}" type="parTrans" cxnId="{6DA70F8F-97DC-45CA-8CED-F3FEC2E51DD2}">
      <dgm:prSet/>
      <dgm:spPr/>
      <dgm:t>
        <a:bodyPr/>
        <a:lstStyle/>
        <a:p>
          <a:pPr algn="ctr"/>
          <a:endParaRPr lang="en-US"/>
        </a:p>
      </dgm:t>
    </dgm:pt>
    <dgm:pt modelId="{653EF6A7-AF9B-463D-BC6E-09C1331E5DCC}" type="sibTrans" cxnId="{6DA70F8F-97DC-45CA-8CED-F3FEC2E51DD2}">
      <dgm:prSet/>
      <dgm:spPr/>
      <dgm:t>
        <a:bodyPr/>
        <a:lstStyle/>
        <a:p>
          <a:pPr algn="ctr"/>
          <a:endParaRPr lang="en-US"/>
        </a:p>
      </dgm:t>
    </dgm:pt>
    <dgm:pt modelId="{7E6BB22D-8F26-44E7-9F8B-B8C84A34D1CD}">
      <dgm:prSet phldrT="[Text]"/>
      <dgm:spPr/>
      <dgm:t>
        <a:bodyPr/>
        <a:lstStyle/>
        <a:p>
          <a:pPr algn="ctr"/>
          <a:r>
            <a:rPr lang="en-US"/>
            <a:t>Propulsion</a:t>
          </a:r>
        </a:p>
      </dgm:t>
    </dgm:pt>
    <dgm:pt modelId="{96E8CBCB-C89B-4B1B-BDA0-EB9AD2E51576}" type="parTrans" cxnId="{394AA0B7-BA03-4D43-A88C-E37B4C71266A}">
      <dgm:prSet/>
      <dgm:spPr/>
      <dgm:t>
        <a:bodyPr/>
        <a:lstStyle/>
        <a:p>
          <a:pPr algn="ctr"/>
          <a:endParaRPr lang="en-US"/>
        </a:p>
      </dgm:t>
    </dgm:pt>
    <dgm:pt modelId="{4A9DA37D-7736-4503-9AB4-868AA4930B8F}" type="sibTrans" cxnId="{394AA0B7-BA03-4D43-A88C-E37B4C71266A}">
      <dgm:prSet/>
      <dgm:spPr/>
      <dgm:t>
        <a:bodyPr/>
        <a:lstStyle/>
        <a:p>
          <a:pPr algn="ctr"/>
          <a:endParaRPr lang="en-US"/>
        </a:p>
      </dgm:t>
    </dgm:pt>
    <dgm:pt modelId="{E3FC8934-FDF5-4D84-81DE-8B0CE696320C}">
      <dgm:prSet phldrT="[Text]"/>
      <dgm:spPr/>
      <dgm:t>
        <a:bodyPr/>
        <a:lstStyle/>
        <a:p>
          <a:pPr algn="ctr"/>
          <a:r>
            <a:rPr lang="en-US"/>
            <a:t>Detach payload from vehicle</a:t>
          </a:r>
        </a:p>
      </dgm:t>
    </dgm:pt>
    <dgm:pt modelId="{0839053C-E2A0-4636-B015-17A0F8586BE6}" type="parTrans" cxnId="{20CABB7A-4A7E-4388-BAE2-E364DEFF5203}">
      <dgm:prSet/>
      <dgm:spPr/>
      <dgm:t>
        <a:bodyPr/>
        <a:lstStyle/>
        <a:p>
          <a:pPr algn="ctr"/>
          <a:endParaRPr lang="en-US"/>
        </a:p>
      </dgm:t>
    </dgm:pt>
    <dgm:pt modelId="{D33EAD15-9149-4158-84B2-145D0C6E0EDA}" type="sibTrans" cxnId="{20CABB7A-4A7E-4388-BAE2-E364DEFF5203}">
      <dgm:prSet/>
      <dgm:spPr/>
      <dgm:t>
        <a:bodyPr/>
        <a:lstStyle/>
        <a:p>
          <a:pPr algn="ctr"/>
          <a:endParaRPr lang="en-US"/>
        </a:p>
      </dgm:t>
    </dgm:pt>
    <dgm:pt modelId="{F6641BC6-CE3E-CA45-9DE7-45DD87FCAB19}">
      <dgm:prSet phldrT="[Text]"/>
      <dgm:spPr/>
      <dgm:t>
        <a:bodyPr/>
        <a:lstStyle/>
        <a:p>
          <a:pPr algn="ctr"/>
          <a:r>
            <a:rPr lang="en-US"/>
            <a:t>Reduce vibrations </a:t>
          </a:r>
        </a:p>
      </dgm:t>
    </dgm:pt>
    <dgm:pt modelId="{B0E4C2BF-6129-7249-A8F2-D5A0F511DCEF}" type="parTrans" cxnId="{48DA5CAC-9C51-5D45-8410-24711D0684C9}">
      <dgm:prSet/>
      <dgm:spPr/>
      <dgm:t>
        <a:bodyPr/>
        <a:lstStyle/>
        <a:p>
          <a:pPr algn="ctr"/>
          <a:endParaRPr lang="en-US"/>
        </a:p>
      </dgm:t>
    </dgm:pt>
    <dgm:pt modelId="{392681BE-8CC7-C54F-92E8-AA70C95F6D31}" type="sibTrans" cxnId="{48DA5CAC-9C51-5D45-8410-24711D0684C9}">
      <dgm:prSet/>
      <dgm:spPr/>
      <dgm:t>
        <a:bodyPr/>
        <a:lstStyle/>
        <a:p>
          <a:pPr algn="ctr"/>
          <a:endParaRPr lang="en-US"/>
        </a:p>
      </dgm:t>
    </dgm:pt>
    <dgm:pt modelId="{A6C5DC93-7C64-F247-B9C6-0C7555B1B34D}">
      <dgm:prSet phldrT="[Text]"/>
      <dgm:spPr/>
      <dgm:t>
        <a:bodyPr/>
        <a:lstStyle/>
        <a:p>
          <a:pPr algn="ctr"/>
          <a:r>
            <a:rPr lang="en-US"/>
            <a:t>Accelerates vehicle</a:t>
          </a:r>
        </a:p>
      </dgm:t>
    </dgm:pt>
    <dgm:pt modelId="{CAC7CB24-1D47-5045-86B7-7EA13DDCB907}" type="parTrans" cxnId="{500165D1-AA89-5046-ABBE-EA530B2BE46F}">
      <dgm:prSet/>
      <dgm:spPr/>
      <dgm:t>
        <a:bodyPr/>
        <a:lstStyle/>
        <a:p>
          <a:pPr algn="ctr"/>
          <a:endParaRPr lang="en-US"/>
        </a:p>
      </dgm:t>
    </dgm:pt>
    <dgm:pt modelId="{C15E9AFA-1DE5-E944-B5B4-F073A8613496}" type="sibTrans" cxnId="{500165D1-AA89-5046-ABBE-EA530B2BE46F}">
      <dgm:prSet/>
      <dgm:spPr/>
      <dgm:t>
        <a:bodyPr/>
        <a:lstStyle/>
        <a:p>
          <a:pPr algn="ctr"/>
          <a:endParaRPr lang="en-US"/>
        </a:p>
      </dgm:t>
    </dgm:pt>
    <dgm:pt modelId="{FE1BAD53-3512-844A-A1C9-D7071781DAA1}">
      <dgm:prSet phldrT="[Text]"/>
      <dgm:spPr/>
      <dgm:t>
        <a:bodyPr/>
        <a:lstStyle/>
        <a:p>
          <a:pPr algn="ctr"/>
          <a:r>
            <a:rPr lang="en-US"/>
            <a:t>Sensing</a:t>
          </a:r>
        </a:p>
      </dgm:t>
    </dgm:pt>
    <dgm:pt modelId="{04551D1E-3E4C-3448-A8FF-0DA9D6CCA8B9}" type="parTrans" cxnId="{32D24A75-917C-4D49-A6F1-7848CB885561}">
      <dgm:prSet/>
      <dgm:spPr/>
      <dgm:t>
        <a:bodyPr/>
        <a:lstStyle/>
        <a:p>
          <a:pPr algn="ctr"/>
          <a:endParaRPr lang="en-US"/>
        </a:p>
      </dgm:t>
    </dgm:pt>
    <dgm:pt modelId="{FFA5C637-2220-1340-B471-5AECECABF41B}" type="sibTrans" cxnId="{32D24A75-917C-4D49-A6F1-7848CB885561}">
      <dgm:prSet/>
      <dgm:spPr/>
      <dgm:t>
        <a:bodyPr/>
        <a:lstStyle/>
        <a:p>
          <a:pPr algn="ctr"/>
          <a:endParaRPr lang="en-US"/>
        </a:p>
      </dgm:t>
    </dgm:pt>
    <dgm:pt modelId="{120562DD-A6F5-4E50-AF4A-5FB759D76ADB}">
      <dgm:prSet phldrT="[Text]"/>
      <dgm:spPr/>
      <dgm:t>
        <a:bodyPr/>
        <a:lstStyle/>
        <a:p>
          <a:pPr algn="ctr"/>
          <a:r>
            <a:rPr lang="en-US"/>
            <a:t>Secure STEMnauts throughout flight</a:t>
          </a:r>
        </a:p>
      </dgm:t>
    </dgm:pt>
    <dgm:pt modelId="{6B634AF5-634B-4AF6-AD6E-139C6AEE14F3}" type="parTrans" cxnId="{8266DD5F-2719-4050-A318-2FEEB83AEEF9}">
      <dgm:prSet/>
      <dgm:spPr/>
      <dgm:t>
        <a:bodyPr/>
        <a:lstStyle/>
        <a:p>
          <a:pPr algn="ctr"/>
          <a:endParaRPr lang="en-US"/>
        </a:p>
      </dgm:t>
    </dgm:pt>
    <dgm:pt modelId="{18CEABFC-951F-41DA-ADBD-ED27D8DA09FB}" type="sibTrans" cxnId="{8266DD5F-2719-4050-A318-2FEEB83AEEF9}">
      <dgm:prSet/>
      <dgm:spPr/>
      <dgm:t>
        <a:bodyPr/>
        <a:lstStyle/>
        <a:p>
          <a:pPr algn="ctr"/>
          <a:endParaRPr lang="en-US"/>
        </a:p>
      </dgm:t>
    </dgm:pt>
    <dgm:pt modelId="{26A765A7-E87F-4029-8D06-C7FD206F0DDD}">
      <dgm:prSet phldrT="[Text]"/>
      <dgm:spPr/>
      <dgm:t>
        <a:bodyPr/>
        <a:lstStyle/>
        <a:p>
          <a:pPr algn="ctr"/>
          <a:r>
            <a:rPr lang="en-US"/>
            <a:t>Allow for ingress/egress after landing</a:t>
          </a:r>
        </a:p>
      </dgm:t>
    </dgm:pt>
    <dgm:pt modelId="{5AC7807A-7353-4D3A-979E-5599E0473178}" type="parTrans" cxnId="{F1FC7113-F685-460B-BB65-35D39686DD25}">
      <dgm:prSet/>
      <dgm:spPr/>
      <dgm:t>
        <a:bodyPr/>
        <a:lstStyle/>
        <a:p>
          <a:pPr algn="ctr"/>
          <a:endParaRPr lang="en-US"/>
        </a:p>
      </dgm:t>
    </dgm:pt>
    <dgm:pt modelId="{5B17A2F6-08EF-4140-B213-10EAE4603622}" type="sibTrans" cxnId="{F1FC7113-F685-460B-BB65-35D39686DD25}">
      <dgm:prSet/>
      <dgm:spPr/>
      <dgm:t>
        <a:bodyPr/>
        <a:lstStyle/>
        <a:p>
          <a:pPr algn="ctr"/>
          <a:endParaRPr lang="en-US"/>
        </a:p>
      </dgm:t>
    </dgm:pt>
    <dgm:pt modelId="{184C7A55-565A-4C14-A675-D4EC1C64456B}">
      <dgm:prSet phldrT="[Text]"/>
      <dgm:spPr/>
      <dgm:t>
        <a:bodyPr/>
        <a:lstStyle/>
        <a:p>
          <a:pPr algn="ctr"/>
          <a:r>
            <a:rPr lang="en-US"/>
            <a:t>Stabilization</a:t>
          </a:r>
        </a:p>
      </dgm:t>
    </dgm:pt>
    <dgm:pt modelId="{5CBDE8A6-00B4-422B-93C6-6FC50C913865}" type="parTrans" cxnId="{72D4A713-BE78-448A-B335-2EC365ACF955}">
      <dgm:prSet/>
      <dgm:spPr/>
      <dgm:t>
        <a:bodyPr/>
        <a:lstStyle/>
        <a:p>
          <a:pPr algn="ctr"/>
          <a:endParaRPr lang="en-US"/>
        </a:p>
      </dgm:t>
    </dgm:pt>
    <dgm:pt modelId="{D8D642BA-2D1A-4B01-B868-6E70D264058A}" type="sibTrans" cxnId="{72D4A713-BE78-448A-B335-2EC365ACF955}">
      <dgm:prSet/>
      <dgm:spPr/>
      <dgm:t>
        <a:bodyPr/>
        <a:lstStyle/>
        <a:p>
          <a:pPr algn="ctr"/>
          <a:endParaRPr lang="en-US"/>
        </a:p>
      </dgm:t>
    </dgm:pt>
    <dgm:pt modelId="{9AA47807-AFD7-2840-B203-2938E3951268}">
      <dgm:prSet/>
      <dgm:spPr/>
      <dgm:t>
        <a:bodyPr/>
        <a:lstStyle/>
        <a:p>
          <a:pPr algn="ctr"/>
          <a:r>
            <a:rPr lang="en-US"/>
            <a:t>Generate thrust</a:t>
          </a:r>
        </a:p>
      </dgm:t>
    </dgm:pt>
    <dgm:pt modelId="{4477C5B7-2954-E042-9708-B11879423730}" type="parTrans" cxnId="{D81C56C9-F997-AD43-B845-161EE6F25F26}">
      <dgm:prSet/>
      <dgm:spPr/>
      <dgm:t>
        <a:bodyPr/>
        <a:lstStyle/>
        <a:p>
          <a:pPr algn="ctr"/>
          <a:endParaRPr lang="en-US"/>
        </a:p>
      </dgm:t>
    </dgm:pt>
    <dgm:pt modelId="{1E2272BF-4409-534F-8EF8-31E2E48F259E}" type="sibTrans" cxnId="{D81C56C9-F997-AD43-B845-161EE6F25F26}">
      <dgm:prSet/>
      <dgm:spPr/>
      <dgm:t>
        <a:bodyPr/>
        <a:lstStyle/>
        <a:p>
          <a:pPr algn="ctr"/>
          <a:endParaRPr lang="en-US"/>
        </a:p>
      </dgm:t>
    </dgm:pt>
    <dgm:pt modelId="{1F7345D4-EB2D-497C-994D-07CF7CEFE8EA}">
      <dgm:prSet phldrT="[Text]"/>
      <dgm:spPr/>
      <dgm:t>
        <a:bodyPr/>
        <a:lstStyle/>
        <a:p>
          <a:pPr algn="ctr"/>
          <a:r>
            <a:rPr lang="en-US"/>
            <a:t>Dissipation</a:t>
          </a:r>
        </a:p>
      </dgm:t>
    </dgm:pt>
    <dgm:pt modelId="{1BC59AF0-3F9D-439C-BA62-B199298FE9C0}" type="parTrans" cxnId="{7F24F046-411C-4D64-B65A-0C31A7CEC260}">
      <dgm:prSet/>
      <dgm:spPr/>
      <dgm:t>
        <a:bodyPr/>
        <a:lstStyle/>
        <a:p>
          <a:pPr algn="ctr"/>
          <a:endParaRPr lang="en-US"/>
        </a:p>
      </dgm:t>
    </dgm:pt>
    <dgm:pt modelId="{0D1A1204-5CB4-4A24-9FCB-29EF7FED9C4E}" type="sibTrans" cxnId="{7F24F046-411C-4D64-B65A-0C31A7CEC260}">
      <dgm:prSet/>
      <dgm:spPr/>
      <dgm:t>
        <a:bodyPr/>
        <a:lstStyle/>
        <a:p>
          <a:pPr algn="ctr"/>
          <a:endParaRPr lang="en-US"/>
        </a:p>
      </dgm:t>
    </dgm:pt>
    <dgm:pt modelId="{93C140BB-73D5-43FB-AB02-153498B75524}">
      <dgm:prSet phldrT="[Text]"/>
      <dgm:spPr/>
      <dgm:t>
        <a:bodyPr/>
        <a:lstStyle/>
        <a:p>
          <a:pPr algn="ctr"/>
          <a:r>
            <a:rPr lang="en-US"/>
            <a:t>Dissipate kinetic energy during payload descent</a:t>
          </a:r>
        </a:p>
      </dgm:t>
    </dgm:pt>
    <dgm:pt modelId="{E5AD42DD-A49F-4C46-9588-E93D307BF6C4}" type="parTrans" cxnId="{D37111C7-58A6-4377-954E-32AA7747BDAE}">
      <dgm:prSet/>
      <dgm:spPr/>
      <dgm:t>
        <a:bodyPr/>
        <a:lstStyle/>
        <a:p>
          <a:pPr algn="ctr"/>
          <a:endParaRPr lang="en-US"/>
        </a:p>
      </dgm:t>
    </dgm:pt>
    <dgm:pt modelId="{9B340168-1C35-4910-93ED-077A6F36919C}" type="sibTrans" cxnId="{D37111C7-58A6-4377-954E-32AA7747BDAE}">
      <dgm:prSet/>
      <dgm:spPr/>
      <dgm:t>
        <a:bodyPr/>
        <a:lstStyle/>
        <a:p>
          <a:pPr algn="ctr"/>
          <a:endParaRPr lang="en-US"/>
        </a:p>
      </dgm:t>
    </dgm:pt>
    <dgm:pt modelId="{2A863D7B-AD70-49B3-B6A7-14309C8DDCF0}">
      <dgm:prSet phldrT="[Text]"/>
      <dgm:spPr/>
      <dgm:t>
        <a:bodyPr/>
        <a:lstStyle/>
        <a:p>
          <a:pPr algn="ctr"/>
          <a:r>
            <a:rPr lang="en-US"/>
            <a:t>Stabilize payload during flight</a:t>
          </a:r>
        </a:p>
      </dgm:t>
    </dgm:pt>
    <dgm:pt modelId="{05E6FF8A-7558-4D4F-BD4F-18DBE3600985}" type="parTrans" cxnId="{79733B20-8246-4923-900E-FB7618FAD313}">
      <dgm:prSet/>
      <dgm:spPr/>
      <dgm:t>
        <a:bodyPr/>
        <a:lstStyle/>
        <a:p>
          <a:pPr algn="ctr"/>
          <a:endParaRPr lang="en-US"/>
        </a:p>
      </dgm:t>
    </dgm:pt>
    <dgm:pt modelId="{F59A5656-DCD6-4C36-BC56-F4E1A32FAD18}" type="sibTrans" cxnId="{79733B20-8246-4923-900E-FB7618FAD313}">
      <dgm:prSet/>
      <dgm:spPr/>
      <dgm:t>
        <a:bodyPr/>
        <a:lstStyle/>
        <a:p>
          <a:pPr algn="ctr"/>
          <a:endParaRPr lang="en-US"/>
        </a:p>
      </dgm:t>
    </dgm:pt>
    <dgm:pt modelId="{4C225230-1121-4599-B977-82E3EA9BA216}">
      <dgm:prSet phldrT="[Text]"/>
      <dgm:spPr/>
      <dgm:t>
        <a:bodyPr/>
        <a:lstStyle/>
        <a:p>
          <a:pPr algn="ctr"/>
          <a:r>
            <a:rPr lang="en-US"/>
            <a:t>Land in desired orientation</a:t>
          </a:r>
        </a:p>
      </dgm:t>
    </dgm:pt>
    <dgm:pt modelId="{6731860C-78CE-4D69-BB36-2BC8C6DBA3FC}" type="parTrans" cxnId="{0B29BC97-6E6C-4AD0-8EDD-802DCF6F820B}">
      <dgm:prSet/>
      <dgm:spPr/>
      <dgm:t>
        <a:bodyPr/>
        <a:lstStyle/>
        <a:p>
          <a:pPr algn="ctr"/>
          <a:endParaRPr lang="en-US"/>
        </a:p>
      </dgm:t>
    </dgm:pt>
    <dgm:pt modelId="{84F4F8D9-645E-4CC6-B5A7-C2098236EC5C}" type="sibTrans" cxnId="{0B29BC97-6E6C-4AD0-8EDD-802DCF6F820B}">
      <dgm:prSet/>
      <dgm:spPr/>
      <dgm:t>
        <a:bodyPr/>
        <a:lstStyle/>
        <a:p>
          <a:pPr algn="ctr"/>
          <a:endParaRPr lang="en-US"/>
        </a:p>
      </dgm:t>
    </dgm:pt>
    <dgm:pt modelId="{7C14D27F-82A0-42F7-9AF3-5A6CC62F7F22}">
      <dgm:prSet phldrT="[Text]"/>
      <dgm:spPr/>
      <dgm:t>
        <a:bodyPr/>
        <a:lstStyle/>
        <a:p>
          <a:pPr algn="ctr"/>
          <a:r>
            <a:rPr lang="en-US"/>
            <a:t>Minimize kinetic energy upon landing</a:t>
          </a:r>
        </a:p>
      </dgm:t>
    </dgm:pt>
    <dgm:pt modelId="{1B786425-341C-41FA-B810-538DC24EDF98}" type="parTrans" cxnId="{1BDD0FEC-12B4-4A64-B8F1-850F71EC3345}">
      <dgm:prSet/>
      <dgm:spPr/>
      <dgm:t>
        <a:bodyPr/>
        <a:lstStyle/>
        <a:p>
          <a:pPr algn="ctr"/>
          <a:endParaRPr lang="en-US"/>
        </a:p>
      </dgm:t>
    </dgm:pt>
    <dgm:pt modelId="{369F513F-72C3-4347-AA84-A4F1F3AE849D}" type="sibTrans" cxnId="{1BDD0FEC-12B4-4A64-B8F1-850F71EC3345}">
      <dgm:prSet/>
      <dgm:spPr/>
      <dgm:t>
        <a:bodyPr/>
        <a:lstStyle/>
        <a:p>
          <a:pPr algn="ctr"/>
          <a:endParaRPr lang="en-US"/>
        </a:p>
      </dgm:t>
    </dgm:pt>
    <dgm:pt modelId="{4FDD788C-7130-490B-A81D-2B28A88A5732}">
      <dgm:prSet phldrT="[Text]"/>
      <dgm:spPr/>
      <dgm:t>
        <a:bodyPr/>
        <a:lstStyle/>
        <a:p>
          <a:pPr algn="ctr"/>
          <a:r>
            <a:rPr lang="en-US"/>
            <a:t>Recovery</a:t>
          </a:r>
        </a:p>
      </dgm:t>
    </dgm:pt>
    <dgm:pt modelId="{D3288353-1721-451B-8B90-BFA1088F950C}" type="parTrans" cxnId="{1E2150EC-C5A4-48A2-B70A-7C01A6111458}">
      <dgm:prSet/>
      <dgm:spPr/>
      <dgm:t>
        <a:bodyPr/>
        <a:lstStyle/>
        <a:p>
          <a:pPr algn="ctr"/>
          <a:endParaRPr lang="en-US"/>
        </a:p>
      </dgm:t>
    </dgm:pt>
    <dgm:pt modelId="{A5878F15-CAC2-414B-AEB8-F670ED96A392}" type="sibTrans" cxnId="{1E2150EC-C5A4-48A2-B70A-7C01A6111458}">
      <dgm:prSet/>
      <dgm:spPr/>
      <dgm:t>
        <a:bodyPr/>
        <a:lstStyle/>
        <a:p>
          <a:pPr algn="ctr"/>
          <a:endParaRPr lang="en-US"/>
        </a:p>
      </dgm:t>
    </dgm:pt>
    <dgm:pt modelId="{C1951ACA-929B-463F-B744-885F20E98E67}">
      <dgm:prSet phldrT="[Text]"/>
      <dgm:spPr/>
      <dgm:t>
        <a:bodyPr/>
        <a:lstStyle/>
        <a:p>
          <a:pPr algn="ctr"/>
          <a:r>
            <a:rPr lang="en-US"/>
            <a:t>Deploy drogue parachute at apogee</a:t>
          </a:r>
        </a:p>
      </dgm:t>
    </dgm:pt>
    <dgm:pt modelId="{DC94EFAE-22D0-469C-BBA3-F167DBA2D833}" type="parTrans" cxnId="{00A5C6CE-34E6-481F-B1AA-36892C33A5B2}">
      <dgm:prSet/>
      <dgm:spPr/>
      <dgm:t>
        <a:bodyPr/>
        <a:lstStyle/>
        <a:p>
          <a:pPr algn="ctr"/>
          <a:endParaRPr lang="en-US"/>
        </a:p>
      </dgm:t>
    </dgm:pt>
    <dgm:pt modelId="{D473D048-D4F6-4C42-97C4-67532E0B2EF6}" type="sibTrans" cxnId="{00A5C6CE-34E6-481F-B1AA-36892C33A5B2}">
      <dgm:prSet/>
      <dgm:spPr/>
      <dgm:t>
        <a:bodyPr/>
        <a:lstStyle/>
        <a:p>
          <a:pPr algn="ctr"/>
          <a:endParaRPr lang="en-US"/>
        </a:p>
      </dgm:t>
    </dgm:pt>
    <dgm:pt modelId="{F97FE3A6-A053-46AC-893C-6E1DD29D4396}">
      <dgm:prSet phldrT="[Text]"/>
      <dgm:spPr/>
      <dgm:t>
        <a:bodyPr/>
        <a:lstStyle/>
        <a:p>
          <a:pPr algn="ctr"/>
          <a:r>
            <a:rPr lang="en-US"/>
            <a:t>Deploy main parachute at appropriate height</a:t>
          </a:r>
        </a:p>
      </dgm:t>
    </dgm:pt>
    <dgm:pt modelId="{E58CDE2F-5648-4DB8-8A1F-C9591E21E6C4}" type="parTrans" cxnId="{A807AA91-2A0E-446E-8180-D2D61F97C3D3}">
      <dgm:prSet/>
      <dgm:spPr/>
      <dgm:t>
        <a:bodyPr/>
        <a:lstStyle/>
        <a:p>
          <a:pPr algn="ctr"/>
          <a:endParaRPr lang="en-US"/>
        </a:p>
      </dgm:t>
    </dgm:pt>
    <dgm:pt modelId="{472763CD-2995-4DEE-91F2-413B8DD36593}" type="sibTrans" cxnId="{A807AA91-2A0E-446E-8180-D2D61F97C3D3}">
      <dgm:prSet/>
      <dgm:spPr/>
      <dgm:t>
        <a:bodyPr/>
        <a:lstStyle/>
        <a:p>
          <a:pPr algn="ctr"/>
          <a:endParaRPr lang="en-US"/>
        </a:p>
      </dgm:t>
    </dgm:pt>
    <dgm:pt modelId="{FAEEDD5B-ED87-4898-BD41-FA22906E4654}">
      <dgm:prSet phldrT="[Text]"/>
      <dgm:spPr/>
      <dgm:t>
        <a:bodyPr/>
        <a:lstStyle/>
        <a:p>
          <a:pPr algn="ctr"/>
          <a:r>
            <a:rPr lang="en-US"/>
            <a:t>Measure vehicle altitude and velocity</a:t>
          </a:r>
        </a:p>
      </dgm:t>
    </dgm:pt>
    <dgm:pt modelId="{773A0BC0-0D58-4AB7-962A-41446319E2CD}" type="parTrans" cxnId="{283DBCE6-3B1C-4F00-9609-0BB7F8A0641B}">
      <dgm:prSet/>
      <dgm:spPr/>
      <dgm:t>
        <a:bodyPr/>
        <a:lstStyle/>
        <a:p>
          <a:pPr algn="ctr"/>
          <a:endParaRPr lang="en-US"/>
        </a:p>
      </dgm:t>
    </dgm:pt>
    <dgm:pt modelId="{44A9983F-0735-421D-B09B-1EBC00E9EBD1}" type="sibTrans" cxnId="{283DBCE6-3B1C-4F00-9609-0BB7F8A0641B}">
      <dgm:prSet/>
      <dgm:spPr/>
      <dgm:t>
        <a:bodyPr/>
        <a:lstStyle/>
        <a:p>
          <a:pPr algn="ctr"/>
          <a:endParaRPr lang="en-US"/>
        </a:p>
      </dgm:t>
    </dgm:pt>
    <dgm:pt modelId="{10F77358-4E2E-47E2-9ABB-F80871CDE638}">
      <dgm:prSet phldrT="[Text]"/>
      <dgm:spPr/>
      <dgm:t>
        <a:bodyPr/>
        <a:lstStyle/>
        <a:p>
          <a:pPr algn="ctr"/>
          <a:r>
            <a:rPr lang="en-US"/>
            <a:t>Store flight data</a:t>
          </a:r>
        </a:p>
      </dgm:t>
    </dgm:pt>
    <dgm:pt modelId="{3481697A-F47E-4C3D-A093-16AC5D45ED1F}" type="parTrans" cxnId="{2535302F-4B94-47CC-BDF8-955880527111}">
      <dgm:prSet/>
      <dgm:spPr/>
      <dgm:t>
        <a:bodyPr/>
        <a:lstStyle/>
        <a:p>
          <a:pPr algn="ctr"/>
          <a:endParaRPr lang="en-US"/>
        </a:p>
      </dgm:t>
    </dgm:pt>
    <dgm:pt modelId="{65093181-6707-4AC3-8252-0F835DD23E35}" type="sibTrans" cxnId="{2535302F-4B94-47CC-BDF8-955880527111}">
      <dgm:prSet/>
      <dgm:spPr/>
      <dgm:t>
        <a:bodyPr/>
        <a:lstStyle/>
        <a:p>
          <a:pPr algn="ctr"/>
          <a:endParaRPr lang="en-US"/>
        </a:p>
      </dgm:t>
    </dgm:pt>
    <dgm:pt modelId="{267AC31D-D67D-BA4F-BA7C-DD6592E9DF99}">
      <dgm:prSet phldrT="[Text]"/>
      <dgm:spPr/>
      <dgm:t>
        <a:bodyPr/>
        <a:lstStyle/>
        <a:p>
          <a:pPr algn="ctr"/>
          <a:r>
            <a:rPr lang="en-US"/>
            <a:t>Receive signal</a:t>
          </a:r>
        </a:p>
      </dgm:t>
    </dgm:pt>
    <dgm:pt modelId="{6E960C59-112D-2A4A-97EC-0BC4E44A4D9D}" type="parTrans" cxnId="{04D8433D-6C4E-8742-9112-6B4F26EA00D3}">
      <dgm:prSet/>
      <dgm:spPr/>
      <dgm:t>
        <a:bodyPr/>
        <a:lstStyle/>
        <a:p>
          <a:pPr algn="ctr"/>
          <a:endParaRPr lang="en-US"/>
        </a:p>
      </dgm:t>
    </dgm:pt>
    <dgm:pt modelId="{0C4DDBB8-0409-4542-8F09-BC95156400A4}" type="sibTrans" cxnId="{04D8433D-6C4E-8742-9112-6B4F26EA00D3}">
      <dgm:prSet/>
      <dgm:spPr/>
      <dgm:t>
        <a:bodyPr/>
        <a:lstStyle/>
        <a:p>
          <a:pPr algn="ctr"/>
          <a:endParaRPr lang="en-US"/>
        </a:p>
      </dgm:t>
    </dgm:pt>
    <dgm:pt modelId="{DECA4637-432A-4D3D-B517-48422651A381}">
      <dgm:prSet phldrT="[Text]"/>
      <dgm:spPr/>
      <dgm:t>
        <a:bodyPr/>
        <a:lstStyle/>
        <a:p>
          <a:pPr algn="ctr"/>
          <a:r>
            <a:rPr lang="en-US"/>
            <a:t>Decelerate vehicle</a:t>
          </a:r>
        </a:p>
      </dgm:t>
    </dgm:pt>
    <dgm:pt modelId="{AD8E463B-43E7-4A87-815B-765F4D4294F1}" type="parTrans" cxnId="{34E0D68D-2595-4F56-A3B7-181DD4A8A6A4}">
      <dgm:prSet/>
      <dgm:spPr/>
      <dgm:t>
        <a:bodyPr/>
        <a:lstStyle/>
        <a:p>
          <a:pPr algn="ctr"/>
          <a:endParaRPr lang="en-US"/>
        </a:p>
      </dgm:t>
    </dgm:pt>
    <dgm:pt modelId="{63A6F273-41E1-4C46-9063-192CA1CD29A0}" type="sibTrans" cxnId="{34E0D68D-2595-4F56-A3B7-181DD4A8A6A4}">
      <dgm:prSet/>
      <dgm:spPr/>
      <dgm:t>
        <a:bodyPr/>
        <a:lstStyle/>
        <a:p>
          <a:pPr algn="ctr"/>
          <a:endParaRPr lang="en-US"/>
        </a:p>
      </dgm:t>
    </dgm:pt>
    <dgm:pt modelId="{38BE19F2-58CC-2648-BE9D-826A71873889}">
      <dgm:prSet phldrT="[Text]"/>
      <dgm:spPr/>
      <dgm:t>
        <a:bodyPr/>
        <a:lstStyle/>
        <a:p>
          <a:pPr algn="ctr"/>
          <a:r>
            <a:rPr lang="en-US"/>
            <a:t>Generate gravity opposing force</a:t>
          </a:r>
        </a:p>
      </dgm:t>
    </dgm:pt>
    <dgm:pt modelId="{7A71FE9F-10A7-2A44-8A43-977F061F3A63}" type="parTrans" cxnId="{01C58DC6-5703-B843-8BC7-ACE71EEB0C07}">
      <dgm:prSet/>
      <dgm:spPr/>
      <dgm:t>
        <a:bodyPr/>
        <a:lstStyle/>
        <a:p>
          <a:endParaRPr lang="en-US"/>
        </a:p>
      </dgm:t>
    </dgm:pt>
    <dgm:pt modelId="{4BC93DD5-AC8C-4348-AADA-0BBCADFE3E6C}" type="sibTrans" cxnId="{01C58DC6-5703-B843-8BC7-ACE71EEB0C07}">
      <dgm:prSet/>
      <dgm:spPr/>
      <dgm:t>
        <a:bodyPr/>
        <a:lstStyle/>
        <a:p>
          <a:endParaRPr lang="en-US"/>
        </a:p>
      </dgm:t>
    </dgm:pt>
    <dgm:pt modelId="{1D3534EE-2EED-4461-8483-6D9B20E8E4A0}">
      <dgm:prSet phldrT="[Text]"/>
      <dgm:spPr/>
      <dgm:t>
        <a:bodyPr/>
        <a:lstStyle/>
        <a:p>
          <a:pPr algn="ctr"/>
          <a:r>
            <a:rPr lang="en-US"/>
            <a:t>Minimize aerodynamic stresses</a:t>
          </a:r>
        </a:p>
      </dgm:t>
    </dgm:pt>
    <dgm:pt modelId="{B1F40903-1DF9-450E-BCAF-DF53AA4C71D9}" type="parTrans" cxnId="{C0D9AF6A-B98B-4771-B56D-443C7963FF41}">
      <dgm:prSet/>
      <dgm:spPr/>
      <dgm:t>
        <a:bodyPr/>
        <a:lstStyle/>
        <a:p>
          <a:endParaRPr lang="en-US"/>
        </a:p>
      </dgm:t>
    </dgm:pt>
    <dgm:pt modelId="{94A1C8E6-339D-4C90-8504-9F615F9F30DE}" type="sibTrans" cxnId="{C0D9AF6A-B98B-4771-B56D-443C7963FF41}">
      <dgm:prSet/>
      <dgm:spPr/>
      <dgm:t>
        <a:bodyPr/>
        <a:lstStyle/>
        <a:p>
          <a:endParaRPr lang="en-US"/>
        </a:p>
      </dgm:t>
    </dgm:pt>
    <dgm:pt modelId="{9FE64F23-6876-4A12-AADA-8BB742F87DAF}">
      <dgm:prSet phldrT="[Text]"/>
      <dgm:spPr/>
      <dgm:t>
        <a:bodyPr/>
        <a:lstStyle/>
        <a:p>
          <a:pPr algn="ctr"/>
          <a:r>
            <a:rPr lang="en-US"/>
            <a:t>Reduce drag forces</a:t>
          </a:r>
        </a:p>
      </dgm:t>
    </dgm:pt>
    <dgm:pt modelId="{779C28C6-985E-4F6A-9087-298D68B92B6B}" type="parTrans" cxnId="{FFC2C51B-ABA4-445F-B92C-D80647B9C9B5}">
      <dgm:prSet/>
      <dgm:spPr/>
      <dgm:t>
        <a:bodyPr/>
        <a:lstStyle/>
        <a:p>
          <a:endParaRPr lang="en-US"/>
        </a:p>
      </dgm:t>
    </dgm:pt>
    <dgm:pt modelId="{470C395D-FA0F-4177-8C2A-7ED39AFC063F}" type="sibTrans" cxnId="{FFC2C51B-ABA4-445F-B92C-D80647B9C9B5}">
      <dgm:prSet/>
      <dgm:spPr/>
      <dgm:t>
        <a:bodyPr/>
        <a:lstStyle/>
        <a:p>
          <a:endParaRPr lang="en-US"/>
        </a:p>
      </dgm:t>
    </dgm:pt>
    <dgm:pt modelId="{F6AF4C25-3BA0-4FF4-9AFB-12BBB9C210FE}">
      <dgm:prSet phldrT="[Text]"/>
      <dgm:spPr/>
      <dgm:t>
        <a:bodyPr/>
        <a:lstStyle/>
        <a:p>
          <a:pPr algn="ctr"/>
          <a:r>
            <a:rPr lang="en-US"/>
            <a:t>Generate force for stage separation</a:t>
          </a:r>
        </a:p>
      </dgm:t>
    </dgm:pt>
    <dgm:pt modelId="{CE816216-4220-4E07-A1F5-EF13B374FAA0}" type="parTrans" cxnId="{7B85C3FD-CF97-4F02-9F9C-D1F298FD80F2}">
      <dgm:prSet/>
      <dgm:spPr/>
      <dgm:t>
        <a:bodyPr/>
        <a:lstStyle/>
        <a:p>
          <a:endParaRPr lang="en-US"/>
        </a:p>
      </dgm:t>
    </dgm:pt>
    <dgm:pt modelId="{201561F5-7F07-4D81-ACA3-F15F7400769C}" type="sibTrans" cxnId="{7B85C3FD-CF97-4F02-9F9C-D1F298FD80F2}">
      <dgm:prSet/>
      <dgm:spPr/>
      <dgm:t>
        <a:bodyPr/>
        <a:lstStyle/>
        <a:p>
          <a:endParaRPr lang="en-US"/>
        </a:p>
      </dgm:t>
    </dgm:pt>
    <dgm:pt modelId="{CBC8AD9A-B15B-40B4-9059-F330490EEF9C}">
      <dgm:prSet phldrT="[Text]"/>
      <dgm:spPr/>
      <dgm:t>
        <a:bodyPr/>
        <a:lstStyle/>
        <a:p>
          <a:pPr algn="ctr"/>
          <a:r>
            <a:rPr lang="en-US"/>
            <a:t>Location tracking</a:t>
          </a:r>
        </a:p>
      </dgm:t>
    </dgm:pt>
    <dgm:pt modelId="{C1325CAB-D017-4A52-A195-73E71C94283F}" type="parTrans" cxnId="{4A1A6A1D-B72B-4EB5-AA4E-E0C88BF02E17}">
      <dgm:prSet/>
      <dgm:spPr/>
      <dgm:t>
        <a:bodyPr/>
        <a:lstStyle/>
        <a:p>
          <a:endParaRPr lang="en-US"/>
        </a:p>
      </dgm:t>
    </dgm:pt>
    <dgm:pt modelId="{F5B50A42-17DC-4D5A-A00F-6194709F36A4}" type="sibTrans" cxnId="{4A1A6A1D-B72B-4EB5-AA4E-E0C88BF02E17}">
      <dgm:prSet/>
      <dgm:spPr/>
      <dgm:t>
        <a:bodyPr/>
        <a:lstStyle/>
        <a:p>
          <a:endParaRPr lang="en-US"/>
        </a:p>
      </dgm:t>
    </dgm:pt>
    <dgm:pt modelId="{86B5AC78-0B88-47E5-BD03-5E7D567E2CFC}">
      <dgm:prSet phldrT="[Text]"/>
      <dgm:spPr/>
      <dgm:t>
        <a:bodyPr/>
        <a:lstStyle/>
        <a:p>
          <a:pPr algn="ctr"/>
          <a:r>
            <a:rPr lang="en-US"/>
            <a:t>Launch Vehicle</a:t>
          </a:r>
        </a:p>
      </dgm:t>
    </dgm:pt>
    <dgm:pt modelId="{F261E55F-DD78-46B2-B583-8A29CFF22610}" type="parTrans" cxnId="{F5659535-BD5F-4DAF-8843-CD11AFEBA57D}">
      <dgm:prSet/>
      <dgm:spPr/>
      <dgm:t>
        <a:bodyPr/>
        <a:lstStyle/>
        <a:p>
          <a:endParaRPr lang="en-US"/>
        </a:p>
      </dgm:t>
    </dgm:pt>
    <dgm:pt modelId="{D58411FA-9002-4A8E-965D-509EAA2D8701}" type="sibTrans" cxnId="{F5659535-BD5F-4DAF-8843-CD11AFEBA57D}">
      <dgm:prSet/>
      <dgm:spPr/>
      <dgm:t>
        <a:bodyPr/>
        <a:lstStyle/>
        <a:p>
          <a:endParaRPr lang="en-US"/>
        </a:p>
      </dgm:t>
    </dgm:pt>
    <dgm:pt modelId="{1E8AF900-84C5-496C-B6C3-A704FFA397C9}">
      <dgm:prSet/>
      <dgm:spPr/>
      <dgm:t>
        <a:bodyPr/>
        <a:lstStyle/>
        <a:p>
          <a:pPr algn="ctr"/>
          <a:r>
            <a:rPr lang="en-US"/>
            <a:t>Recieves launch signal</a:t>
          </a:r>
        </a:p>
      </dgm:t>
    </dgm:pt>
    <dgm:pt modelId="{A3699DA4-8AB0-4B1D-8FCA-255393D36610}" type="parTrans" cxnId="{07E00721-7AAD-4ACA-9AB4-00830EBCE0DB}">
      <dgm:prSet/>
      <dgm:spPr/>
      <dgm:t>
        <a:bodyPr/>
        <a:lstStyle/>
        <a:p>
          <a:endParaRPr lang="en-US"/>
        </a:p>
      </dgm:t>
    </dgm:pt>
    <dgm:pt modelId="{1E1D3CF7-65C4-49AC-B46D-CFE1DC3CC116}" type="sibTrans" cxnId="{07E00721-7AAD-4ACA-9AB4-00830EBCE0DB}">
      <dgm:prSet/>
      <dgm:spPr/>
      <dgm:t>
        <a:bodyPr/>
        <a:lstStyle/>
        <a:p>
          <a:endParaRPr lang="en-US"/>
        </a:p>
      </dgm:t>
    </dgm:pt>
    <dgm:pt modelId="{C2CBEF56-0DAA-48C6-A282-F0265DE52D7B}">
      <dgm:prSet/>
      <dgm:spPr/>
      <dgm:t>
        <a:bodyPr/>
        <a:lstStyle/>
        <a:p>
          <a:pPr algn="ctr"/>
          <a:r>
            <a:rPr lang="en-US"/>
            <a:t>Ignites propellant</a:t>
          </a:r>
        </a:p>
      </dgm:t>
    </dgm:pt>
    <dgm:pt modelId="{A199A491-8857-4365-B2CF-F74E10B6ACAD}" type="parTrans" cxnId="{84926744-06F6-4771-81D3-8C781876493E}">
      <dgm:prSet/>
      <dgm:spPr/>
      <dgm:t>
        <a:bodyPr/>
        <a:lstStyle/>
        <a:p>
          <a:endParaRPr lang="en-US"/>
        </a:p>
      </dgm:t>
    </dgm:pt>
    <dgm:pt modelId="{9AF04DEF-5632-4255-AAE1-214C6C31F071}" type="sibTrans" cxnId="{84926744-06F6-4771-81D3-8C781876493E}">
      <dgm:prSet/>
      <dgm:spPr/>
      <dgm:t>
        <a:bodyPr/>
        <a:lstStyle/>
        <a:p>
          <a:endParaRPr lang="en-US"/>
        </a:p>
      </dgm:t>
    </dgm:pt>
    <dgm:pt modelId="{A07A7443-C891-4334-8D7F-9671005307D1}">
      <dgm:prSet/>
      <dgm:spPr/>
      <dgm:t>
        <a:bodyPr/>
        <a:lstStyle/>
        <a:p>
          <a:pPr algn="ctr"/>
          <a:r>
            <a:rPr lang="en-US"/>
            <a:t>Expels matter</a:t>
          </a:r>
        </a:p>
      </dgm:t>
    </dgm:pt>
    <dgm:pt modelId="{C9D002A6-831D-4967-A7F8-3608053E3189}" type="parTrans" cxnId="{79CB4D08-D918-4B64-9B51-339B8780FAF6}">
      <dgm:prSet/>
      <dgm:spPr/>
      <dgm:t>
        <a:bodyPr/>
        <a:lstStyle/>
        <a:p>
          <a:endParaRPr lang="en-US"/>
        </a:p>
      </dgm:t>
    </dgm:pt>
    <dgm:pt modelId="{0BA04A04-83CF-448F-B8AB-6314C87BF90B}" type="sibTrans" cxnId="{79CB4D08-D918-4B64-9B51-339B8780FAF6}">
      <dgm:prSet/>
      <dgm:spPr/>
      <dgm:t>
        <a:bodyPr/>
        <a:lstStyle/>
        <a:p>
          <a:endParaRPr lang="en-US"/>
        </a:p>
      </dgm:t>
    </dgm:pt>
    <dgm:pt modelId="{C3922518-8425-4327-B60C-23D377CCD40A}">
      <dgm:prSet phldrT="[Text]"/>
      <dgm:spPr/>
      <dgm:t>
        <a:bodyPr/>
        <a:lstStyle/>
        <a:p>
          <a:pPr algn="ctr"/>
          <a:r>
            <a:rPr lang="en-US"/>
            <a:t>Measure location data</a:t>
          </a:r>
        </a:p>
      </dgm:t>
    </dgm:pt>
    <dgm:pt modelId="{5BA77371-8BD1-415E-8079-D204AEC1488E}" type="parTrans" cxnId="{FD9FC2BF-2DCB-4A8C-86AD-2792637D0C50}">
      <dgm:prSet/>
      <dgm:spPr/>
      <dgm:t>
        <a:bodyPr/>
        <a:lstStyle/>
        <a:p>
          <a:endParaRPr lang="en-US"/>
        </a:p>
      </dgm:t>
    </dgm:pt>
    <dgm:pt modelId="{FA4D817E-0484-48B8-AAD5-0C6F2AFB5471}" type="sibTrans" cxnId="{FD9FC2BF-2DCB-4A8C-86AD-2792637D0C50}">
      <dgm:prSet/>
      <dgm:spPr/>
      <dgm:t>
        <a:bodyPr/>
        <a:lstStyle/>
        <a:p>
          <a:endParaRPr lang="en-US"/>
        </a:p>
      </dgm:t>
    </dgm:pt>
    <dgm:pt modelId="{F74F3050-4A64-4264-8E93-B4EEC5F95E4E}">
      <dgm:prSet phldrT="[Text]"/>
      <dgm:spPr/>
      <dgm:t>
        <a:bodyPr/>
        <a:lstStyle/>
        <a:p>
          <a:pPr algn="ctr"/>
          <a:r>
            <a:rPr lang="en-US"/>
            <a:t>Transmit location data</a:t>
          </a:r>
        </a:p>
      </dgm:t>
    </dgm:pt>
    <dgm:pt modelId="{4DEE72F1-67B6-485B-A876-CDBBB3BB80AC}" type="parTrans" cxnId="{729EB36C-6D75-4DD2-A9E2-DC689144AFDF}">
      <dgm:prSet/>
      <dgm:spPr/>
      <dgm:t>
        <a:bodyPr/>
        <a:lstStyle/>
        <a:p>
          <a:endParaRPr lang="en-US"/>
        </a:p>
      </dgm:t>
    </dgm:pt>
    <dgm:pt modelId="{ADDF1496-59B8-438C-8468-F41152F6C777}" type="sibTrans" cxnId="{729EB36C-6D75-4DD2-A9E2-DC689144AFDF}">
      <dgm:prSet/>
      <dgm:spPr/>
      <dgm:t>
        <a:bodyPr/>
        <a:lstStyle/>
        <a:p>
          <a:endParaRPr lang="en-US"/>
        </a:p>
      </dgm:t>
    </dgm:pt>
    <dgm:pt modelId="{990E4D8C-9BB4-4DC2-A107-102950A83111}">
      <dgm:prSet phldrT="[Text]"/>
      <dgm:spPr/>
      <dgm:t>
        <a:bodyPr/>
        <a:lstStyle/>
        <a:p>
          <a:pPr algn="ctr"/>
          <a:r>
            <a:rPr lang="en-US"/>
            <a:t>Secures parachutes to vehicle</a:t>
          </a:r>
        </a:p>
      </dgm:t>
    </dgm:pt>
    <dgm:pt modelId="{C9B3CA34-44F1-4746-B9FB-37EE3B2B2545}" type="parTrans" cxnId="{1CA0CB6C-F170-4710-8A7A-EA010A26A906}">
      <dgm:prSet/>
      <dgm:spPr/>
      <dgm:t>
        <a:bodyPr/>
        <a:lstStyle/>
        <a:p>
          <a:endParaRPr lang="en-US"/>
        </a:p>
      </dgm:t>
    </dgm:pt>
    <dgm:pt modelId="{484DCA22-62D1-448A-A830-F9F290B41892}" type="sibTrans" cxnId="{1CA0CB6C-F170-4710-8A7A-EA010A26A906}">
      <dgm:prSet/>
      <dgm:spPr/>
      <dgm:t>
        <a:bodyPr/>
        <a:lstStyle/>
        <a:p>
          <a:endParaRPr lang="en-US"/>
        </a:p>
      </dgm:t>
    </dgm:pt>
    <dgm:pt modelId="{9F56D3AB-48DA-4831-A5D3-225E388C1AD2}">
      <dgm:prSet phldrT="[Text]"/>
      <dgm:spPr/>
      <dgm:t>
        <a:bodyPr/>
        <a:lstStyle/>
        <a:p>
          <a:pPr algn="ctr"/>
          <a:r>
            <a:rPr lang="en-US"/>
            <a:t>Recieve deployment signal</a:t>
          </a:r>
        </a:p>
      </dgm:t>
    </dgm:pt>
    <dgm:pt modelId="{EF8B288A-0A81-4D18-A873-968F44F39718}" type="parTrans" cxnId="{5B2714D4-AB61-4551-B648-35148D035FAB}">
      <dgm:prSet/>
      <dgm:spPr/>
      <dgm:t>
        <a:bodyPr/>
        <a:lstStyle/>
        <a:p>
          <a:endParaRPr lang="en-US"/>
        </a:p>
      </dgm:t>
    </dgm:pt>
    <dgm:pt modelId="{F3E2CF9E-1E00-475F-AEBA-038B4DA5753D}" type="sibTrans" cxnId="{5B2714D4-AB61-4551-B648-35148D035FAB}">
      <dgm:prSet/>
      <dgm:spPr/>
      <dgm:t>
        <a:bodyPr/>
        <a:lstStyle/>
        <a:p>
          <a:endParaRPr lang="en-US"/>
        </a:p>
      </dgm:t>
    </dgm:pt>
    <dgm:pt modelId="{4DFBCC1F-2510-45BB-86CE-EA8221CA71F8}">
      <dgm:prSet phldrT="[Text]"/>
      <dgm:spPr/>
      <dgm:t>
        <a:bodyPr/>
        <a:lstStyle/>
        <a:p>
          <a:pPr algn="ctr"/>
          <a:r>
            <a:rPr lang="en-US"/>
            <a:t>Recieve deployment signal</a:t>
          </a:r>
        </a:p>
      </dgm:t>
    </dgm:pt>
    <dgm:pt modelId="{63AAFE32-06BD-4358-A41E-A1B932FA7692}" type="parTrans" cxnId="{BB3234D4-B7D4-409F-A140-2C2FD4D59CCB}">
      <dgm:prSet/>
      <dgm:spPr/>
      <dgm:t>
        <a:bodyPr/>
        <a:lstStyle/>
        <a:p>
          <a:endParaRPr lang="en-US"/>
        </a:p>
      </dgm:t>
    </dgm:pt>
    <dgm:pt modelId="{7368BC88-5D4C-45D9-9C42-70480B44BFDF}" type="sibTrans" cxnId="{BB3234D4-B7D4-409F-A140-2C2FD4D59CCB}">
      <dgm:prSet/>
      <dgm:spPr/>
      <dgm:t>
        <a:bodyPr/>
        <a:lstStyle/>
        <a:p>
          <a:endParaRPr lang="en-US"/>
        </a:p>
      </dgm:t>
    </dgm:pt>
    <dgm:pt modelId="{D9D9D5DB-5688-4910-B4A7-653182349745}">
      <dgm:prSet phldrT="[Text]"/>
      <dgm:spPr/>
      <dgm:t>
        <a:bodyPr/>
        <a:lstStyle/>
        <a:p>
          <a:pPr algn="ctr"/>
          <a:r>
            <a:rPr lang="en-US"/>
            <a:t>Keep stages together on ascent</a:t>
          </a:r>
        </a:p>
      </dgm:t>
    </dgm:pt>
    <dgm:pt modelId="{ED607CD8-8627-42CE-92E3-C58C224B98F4}" type="parTrans" cxnId="{A46BD0FB-4565-4D68-B0F0-A54A3061F4DE}">
      <dgm:prSet/>
      <dgm:spPr/>
      <dgm:t>
        <a:bodyPr/>
        <a:lstStyle/>
        <a:p>
          <a:endParaRPr lang="en-US"/>
        </a:p>
      </dgm:t>
    </dgm:pt>
    <dgm:pt modelId="{CF0F66A6-2325-439F-9A4D-57106AB5CFB0}" type="sibTrans" cxnId="{A46BD0FB-4565-4D68-B0F0-A54A3061F4DE}">
      <dgm:prSet/>
      <dgm:spPr/>
      <dgm:t>
        <a:bodyPr/>
        <a:lstStyle/>
        <a:p>
          <a:endParaRPr lang="en-US"/>
        </a:p>
      </dgm:t>
    </dgm:pt>
    <dgm:pt modelId="{FB886839-93B5-4D01-B4E5-9B575D6E269D}">
      <dgm:prSet phldrT="[Text]"/>
      <dgm:spPr/>
      <dgm:t>
        <a:bodyPr/>
        <a:lstStyle/>
        <a:p>
          <a:pPr algn="ctr"/>
          <a:r>
            <a:rPr lang="en-US"/>
            <a:t>Resist Yaw</a:t>
          </a:r>
        </a:p>
      </dgm:t>
    </dgm:pt>
    <dgm:pt modelId="{3086C486-2229-46AA-8CDA-C2E99513BC47}" type="parTrans" cxnId="{A7AF1BFB-1A26-431C-85D3-AC1BF6A26B7E}">
      <dgm:prSet/>
      <dgm:spPr/>
      <dgm:t>
        <a:bodyPr/>
        <a:lstStyle/>
        <a:p>
          <a:endParaRPr lang="en-US"/>
        </a:p>
      </dgm:t>
    </dgm:pt>
    <dgm:pt modelId="{5A2C4731-ECA3-4A56-A219-51AD5761E0AE}" type="sibTrans" cxnId="{A7AF1BFB-1A26-431C-85D3-AC1BF6A26B7E}">
      <dgm:prSet/>
      <dgm:spPr/>
      <dgm:t>
        <a:bodyPr/>
        <a:lstStyle/>
        <a:p>
          <a:endParaRPr lang="en-US"/>
        </a:p>
      </dgm:t>
    </dgm:pt>
    <dgm:pt modelId="{11827CF5-B8F3-43C7-8691-48A7F0918145}">
      <dgm:prSet phldrT="[Text]"/>
      <dgm:spPr/>
      <dgm:t>
        <a:bodyPr/>
        <a:lstStyle/>
        <a:p>
          <a:pPr algn="ctr"/>
          <a:r>
            <a:rPr lang="en-US"/>
            <a:t>Resist Pitch</a:t>
          </a:r>
        </a:p>
      </dgm:t>
    </dgm:pt>
    <dgm:pt modelId="{919E22AC-92D2-4340-AEA3-8A6D6B1B85BD}" type="parTrans" cxnId="{E0ACBDFA-1D15-4EE2-A839-45880C89EFE3}">
      <dgm:prSet/>
      <dgm:spPr/>
      <dgm:t>
        <a:bodyPr/>
        <a:lstStyle/>
        <a:p>
          <a:endParaRPr lang="en-US"/>
        </a:p>
      </dgm:t>
    </dgm:pt>
    <dgm:pt modelId="{F7D0BA0B-10D9-49CE-9086-2BFC455EDDCD}" type="sibTrans" cxnId="{E0ACBDFA-1D15-4EE2-A839-45880C89EFE3}">
      <dgm:prSet/>
      <dgm:spPr/>
      <dgm:t>
        <a:bodyPr/>
        <a:lstStyle/>
        <a:p>
          <a:endParaRPr lang="en-US"/>
        </a:p>
      </dgm:t>
    </dgm:pt>
    <dgm:pt modelId="{D927CBFB-BCDD-4944-904D-59BB4F681565}" type="pres">
      <dgm:prSet presAssocID="{4C83D01C-38F3-004D-AB2E-03F360B7CD6C}" presName="hierChild1" presStyleCnt="0">
        <dgm:presLayoutVars>
          <dgm:orgChart val="1"/>
          <dgm:chPref val="1"/>
          <dgm:dir val="rev"/>
          <dgm:animOne val="branch"/>
          <dgm:animLvl val="lvl"/>
          <dgm:resizeHandles/>
        </dgm:presLayoutVars>
      </dgm:prSet>
      <dgm:spPr/>
    </dgm:pt>
    <dgm:pt modelId="{4BF139CB-9640-504D-817B-C1F60582A363}" type="pres">
      <dgm:prSet presAssocID="{1323DF3D-6EAC-BF44-81A5-A265A0FDE8E1}" presName="hierRoot1" presStyleCnt="0">
        <dgm:presLayoutVars>
          <dgm:hierBranch val="init"/>
        </dgm:presLayoutVars>
      </dgm:prSet>
      <dgm:spPr/>
    </dgm:pt>
    <dgm:pt modelId="{B035E6AC-13C5-EB4C-96B0-F3661316A012}" type="pres">
      <dgm:prSet presAssocID="{1323DF3D-6EAC-BF44-81A5-A265A0FDE8E1}" presName="rootComposite1" presStyleCnt="0"/>
      <dgm:spPr/>
    </dgm:pt>
    <dgm:pt modelId="{78A819E6-18B9-6C48-A707-282649215778}" type="pres">
      <dgm:prSet presAssocID="{1323DF3D-6EAC-BF44-81A5-A265A0FDE8E1}" presName="rootText1" presStyleLbl="node0" presStyleIdx="0" presStyleCnt="1">
        <dgm:presLayoutVars>
          <dgm:chPref val="3"/>
        </dgm:presLayoutVars>
      </dgm:prSet>
      <dgm:spPr/>
    </dgm:pt>
    <dgm:pt modelId="{3FABB626-7FD5-A549-B935-A7C313DE0A5E}" type="pres">
      <dgm:prSet presAssocID="{1323DF3D-6EAC-BF44-81A5-A265A0FDE8E1}" presName="rootConnector1" presStyleLbl="node1" presStyleIdx="0" presStyleCnt="0"/>
      <dgm:spPr/>
    </dgm:pt>
    <dgm:pt modelId="{3FDA5A00-CE12-9241-8399-F6ADCBF643A0}" type="pres">
      <dgm:prSet presAssocID="{1323DF3D-6EAC-BF44-81A5-A265A0FDE8E1}" presName="hierChild2" presStyleCnt="0"/>
      <dgm:spPr/>
    </dgm:pt>
    <dgm:pt modelId="{B6FD828C-E36F-DA48-8B12-92D90B99B8F7}" type="pres">
      <dgm:prSet presAssocID="{F261E55F-DD78-46B2-B583-8A29CFF22610}" presName="Name37" presStyleLbl="parChTrans1D2" presStyleIdx="0" presStyleCnt="2"/>
      <dgm:spPr/>
    </dgm:pt>
    <dgm:pt modelId="{EFF069B6-D4E3-B54C-88E4-743A8AC5BCD7}" type="pres">
      <dgm:prSet presAssocID="{86B5AC78-0B88-47E5-BD03-5E7D567E2CFC}" presName="hierRoot2" presStyleCnt="0">
        <dgm:presLayoutVars>
          <dgm:hierBranch val="init"/>
        </dgm:presLayoutVars>
      </dgm:prSet>
      <dgm:spPr/>
    </dgm:pt>
    <dgm:pt modelId="{81A41D21-8A15-4646-AAAE-64997C04181E}" type="pres">
      <dgm:prSet presAssocID="{86B5AC78-0B88-47E5-BD03-5E7D567E2CFC}" presName="rootComposite" presStyleCnt="0"/>
      <dgm:spPr/>
    </dgm:pt>
    <dgm:pt modelId="{FA17F50F-0913-6E48-AEE7-24204C3AF8DC}" type="pres">
      <dgm:prSet presAssocID="{86B5AC78-0B88-47E5-BD03-5E7D567E2CFC}" presName="rootText" presStyleLbl="node2" presStyleIdx="0" presStyleCnt="2">
        <dgm:presLayoutVars>
          <dgm:chPref val="3"/>
        </dgm:presLayoutVars>
      </dgm:prSet>
      <dgm:spPr/>
    </dgm:pt>
    <dgm:pt modelId="{F5DAC069-C873-604D-8FC4-5BDC7F15990E}" type="pres">
      <dgm:prSet presAssocID="{86B5AC78-0B88-47E5-BD03-5E7D567E2CFC}" presName="rootConnector" presStyleLbl="node2" presStyleIdx="0" presStyleCnt="2"/>
      <dgm:spPr/>
    </dgm:pt>
    <dgm:pt modelId="{43EC6C04-24A8-E441-8AA4-E69084B755BF}" type="pres">
      <dgm:prSet presAssocID="{86B5AC78-0B88-47E5-BD03-5E7D567E2CFC}" presName="hierChild4" presStyleCnt="0"/>
      <dgm:spPr/>
    </dgm:pt>
    <dgm:pt modelId="{87B58A23-C033-6A4F-A7D0-715958E37439}" type="pres">
      <dgm:prSet presAssocID="{46A088AA-0DD3-BA4F-8484-878CB484154B}" presName="Name37" presStyleLbl="parChTrans1D3" presStyleIdx="0" presStyleCnt="7"/>
      <dgm:spPr/>
    </dgm:pt>
    <dgm:pt modelId="{CAD78524-1DF1-1440-889C-DA27AFAF027A}" type="pres">
      <dgm:prSet presAssocID="{61F7AE3F-7015-6C4E-8123-97895C7FE9AB}" presName="hierRoot2" presStyleCnt="0">
        <dgm:presLayoutVars>
          <dgm:hierBranch val="init"/>
        </dgm:presLayoutVars>
      </dgm:prSet>
      <dgm:spPr/>
    </dgm:pt>
    <dgm:pt modelId="{ABBB7C9B-A5D3-2648-9720-BC54DFA08482}" type="pres">
      <dgm:prSet presAssocID="{61F7AE3F-7015-6C4E-8123-97895C7FE9AB}" presName="rootComposite" presStyleCnt="0"/>
      <dgm:spPr/>
    </dgm:pt>
    <dgm:pt modelId="{5B70BE93-1935-6E47-BD4C-4E0B5BF38AF7}" type="pres">
      <dgm:prSet presAssocID="{61F7AE3F-7015-6C4E-8123-97895C7FE9AB}" presName="rootText" presStyleLbl="node3" presStyleIdx="0" presStyleCnt="7">
        <dgm:presLayoutVars>
          <dgm:chPref val="3"/>
        </dgm:presLayoutVars>
      </dgm:prSet>
      <dgm:spPr/>
    </dgm:pt>
    <dgm:pt modelId="{CE127211-5868-3349-8BA9-505D6FE5F148}" type="pres">
      <dgm:prSet presAssocID="{61F7AE3F-7015-6C4E-8123-97895C7FE9AB}" presName="rootConnector" presStyleLbl="node3" presStyleIdx="0" presStyleCnt="7"/>
      <dgm:spPr/>
    </dgm:pt>
    <dgm:pt modelId="{37E9949B-6074-8C4A-8FD3-0ABC8E54949D}" type="pres">
      <dgm:prSet presAssocID="{61F7AE3F-7015-6C4E-8123-97895C7FE9AB}" presName="hierChild4" presStyleCnt="0"/>
      <dgm:spPr/>
    </dgm:pt>
    <dgm:pt modelId="{501A4634-C1AD-A845-94CA-AE6305FED64D}" type="pres">
      <dgm:prSet presAssocID="{CAC7CB24-1D47-5045-86B7-7EA13DDCB907}" presName="Name37" presStyleLbl="parChTrans1D4" presStyleIdx="0" presStyleCnt="38"/>
      <dgm:spPr/>
    </dgm:pt>
    <dgm:pt modelId="{7636A138-C5D9-8548-B012-82F8719CD43B}" type="pres">
      <dgm:prSet presAssocID="{A6C5DC93-7C64-F247-B9C6-0C7555B1B34D}" presName="hierRoot2" presStyleCnt="0">
        <dgm:presLayoutVars>
          <dgm:hierBranch val="init"/>
        </dgm:presLayoutVars>
      </dgm:prSet>
      <dgm:spPr/>
    </dgm:pt>
    <dgm:pt modelId="{A630D767-0EC3-9443-A797-7A52FA85CF88}" type="pres">
      <dgm:prSet presAssocID="{A6C5DC93-7C64-F247-B9C6-0C7555B1B34D}" presName="rootComposite" presStyleCnt="0"/>
      <dgm:spPr/>
    </dgm:pt>
    <dgm:pt modelId="{024A1FCD-0224-6F45-B7AA-6E0CB6F97F1D}" type="pres">
      <dgm:prSet presAssocID="{A6C5DC93-7C64-F247-B9C6-0C7555B1B34D}" presName="rootText" presStyleLbl="node4" presStyleIdx="0" presStyleCnt="38">
        <dgm:presLayoutVars>
          <dgm:chPref val="3"/>
        </dgm:presLayoutVars>
      </dgm:prSet>
      <dgm:spPr/>
    </dgm:pt>
    <dgm:pt modelId="{990A0B33-6B38-9D49-A824-71123F184625}" type="pres">
      <dgm:prSet presAssocID="{A6C5DC93-7C64-F247-B9C6-0C7555B1B34D}" presName="rootConnector" presStyleLbl="node4" presStyleIdx="0" presStyleCnt="38"/>
      <dgm:spPr/>
    </dgm:pt>
    <dgm:pt modelId="{75C9BF1E-07F1-044A-A029-1BFEE0DAF30A}" type="pres">
      <dgm:prSet presAssocID="{A6C5DC93-7C64-F247-B9C6-0C7555B1B34D}" presName="hierChild4" presStyleCnt="0"/>
      <dgm:spPr/>
    </dgm:pt>
    <dgm:pt modelId="{522B03FE-596B-5645-BA21-01824BFF9925}" type="pres">
      <dgm:prSet presAssocID="{4477C5B7-2954-E042-9708-B11879423730}" presName="Name37" presStyleLbl="parChTrans1D4" presStyleIdx="1" presStyleCnt="38"/>
      <dgm:spPr/>
    </dgm:pt>
    <dgm:pt modelId="{E88E4F58-E00C-514F-86F8-F5F15732DF78}" type="pres">
      <dgm:prSet presAssocID="{9AA47807-AFD7-2840-B203-2938E3951268}" presName="hierRoot2" presStyleCnt="0">
        <dgm:presLayoutVars>
          <dgm:hierBranch val="init"/>
        </dgm:presLayoutVars>
      </dgm:prSet>
      <dgm:spPr/>
    </dgm:pt>
    <dgm:pt modelId="{14841C56-8FE9-4C47-9E40-D73638831AED}" type="pres">
      <dgm:prSet presAssocID="{9AA47807-AFD7-2840-B203-2938E3951268}" presName="rootComposite" presStyleCnt="0"/>
      <dgm:spPr/>
    </dgm:pt>
    <dgm:pt modelId="{16874A71-F274-C043-A14B-ECE2D0B29B21}" type="pres">
      <dgm:prSet presAssocID="{9AA47807-AFD7-2840-B203-2938E3951268}" presName="rootText" presStyleLbl="node4" presStyleIdx="1" presStyleCnt="38">
        <dgm:presLayoutVars>
          <dgm:chPref val="3"/>
        </dgm:presLayoutVars>
      </dgm:prSet>
      <dgm:spPr/>
    </dgm:pt>
    <dgm:pt modelId="{BD7A8189-6B7D-084A-86DD-266934CC09F0}" type="pres">
      <dgm:prSet presAssocID="{9AA47807-AFD7-2840-B203-2938E3951268}" presName="rootConnector" presStyleLbl="node4" presStyleIdx="1" presStyleCnt="38"/>
      <dgm:spPr/>
    </dgm:pt>
    <dgm:pt modelId="{916E2A99-F331-E74A-B938-AFF9A885C0BE}" type="pres">
      <dgm:prSet presAssocID="{9AA47807-AFD7-2840-B203-2938E3951268}" presName="hierChild4" presStyleCnt="0"/>
      <dgm:spPr/>
    </dgm:pt>
    <dgm:pt modelId="{C298F6A8-CD98-394B-89C0-6EC4AD292CD9}" type="pres">
      <dgm:prSet presAssocID="{A3699DA4-8AB0-4B1D-8FCA-255393D36610}" presName="Name37" presStyleLbl="parChTrans1D4" presStyleIdx="2" presStyleCnt="38"/>
      <dgm:spPr/>
    </dgm:pt>
    <dgm:pt modelId="{BE6BAF40-084D-C34D-AD01-95CA3C862B1D}" type="pres">
      <dgm:prSet presAssocID="{1E8AF900-84C5-496C-B6C3-A704FFA397C9}" presName="hierRoot2" presStyleCnt="0">
        <dgm:presLayoutVars>
          <dgm:hierBranch val="init"/>
        </dgm:presLayoutVars>
      </dgm:prSet>
      <dgm:spPr/>
    </dgm:pt>
    <dgm:pt modelId="{B65E6A07-0D0F-F24E-9A2D-87A056CADAD4}" type="pres">
      <dgm:prSet presAssocID="{1E8AF900-84C5-496C-B6C3-A704FFA397C9}" presName="rootComposite" presStyleCnt="0"/>
      <dgm:spPr/>
    </dgm:pt>
    <dgm:pt modelId="{CF19BC09-2722-E64D-8746-42D72536D607}" type="pres">
      <dgm:prSet presAssocID="{1E8AF900-84C5-496C-B6C3-A704FFA397C9}" presName="rootText" presStyleLbl="node4" presStyleIdx="2" presStyleCnt="38">
        <dgm:presLayoutVars>
          <dgm:chPref val="3"/>
        </dgm:presLayoutVars>
      </dgm:prSet>
      <dgm:spPr/>
    </dgm:pt>
    <dgm:pt modelId="{19342A57-513E-0A41-85BD-978AC80242CF}" type="pres">
      <dgm:prSet presAssocID="{1E8AF900-84C5-496C-B6C3-A704FFA397C9}" presName="rootConnector" presStyleLbl="node4" presStyleIdx="2" presStyleCnt="38"/>
      <dgm:spPr/>
    </dgm:pt>
    <dgm:pt modelId="{570E3F5E-4F95-3349-874C-F1BB2547BF57}" type="pres">
      <dgm:prSet presAssocID="{1E8AF900-84C5-496C-B6C3-A704FFA397C9}" presName="hierChild4" presStyleCnt="0"/>
      <dgm:spPr/>
    </dgm:pt>
    <dgm:pt modelId="{1152DF33-F367-674A-8B8E-8D833A807216}" type="pres">
      <dgm:prSet presAssocID="{1E8AF900-84C5-496C-B6C3-A704FFA397C9}" presName="hierChild5" presStyleCnt="0"/>
      <dgm:spPr/>
    </dgm:pt>
    <dgm:pt modelId="{D9311C19-62D9-FE4E-8FB9-D7AC07C11B72}" type="pres">
      <dgm:prSet presAssocID="{A199A491-8857-4365-B2CF-F74E10B6ACAD}" presName="Name37" presStyleLbl="parChTrans1D4" presStyleIdx="3" presStyleCnt="38"/>
      <dgm:spPr/>
    </dgm:pt>
    <dgm:pt modelId="{E70F5991-49EA-884F-AC6A-1E3493240E75}" type="pres">
      <dgm:prSet presAssocID="{C2CBEF56-0DAA-48C6-A282-F0265DE52D7B}" presName="hierRoot2" presStyleCnt="0">
        <dgm:presLayoutVars>
          <dgm:hierBranch val="init"/>
        </dgm:presLayoutVars>
      </dgm:prSet>
      <dgm:spPr/>
    </dgm:pt>
    <dgm:pt modelId="{6E3B163B-D5FC-D943-82AC-FEFFABA3DA22}" type="pres">
      <dgm:prSet presAssocID="{C2CBEF56-0DAA-48C6-A282-F0265DE52D7B}" presName="rootComposite" presStyleCnt="0"/>
      <dgm:spPr/>
    </dgm:pt>
    <dgm:pt modelId="{4D3E9FB0-CA8D-C741-B926-6FEC4F25238E}" type="pres">
      <dgm:prSet presAssocID="{C2CBEF56-0DAA-48C6-A282-F0265DE52D7B}" presName="rootText" presStyleLbl="node4" presStyleIdx="3" presStyleCnt="38">
        <dgm:presLayoutVars>
          <dgm:chPref val="3"/>
        </dgm:presLayoutVars>
      </dgm:prSet>
      <dgm:spPr/>
    </dgm:pt>
    <dgm:pt modelId="{3F9785B3-598A-AA4D-B36C-4FE25D9546AF}" type="pres">
      <dgm:prSet presAssocID="{C2CBEF56-0DAA-48C6-A282-F0265DE52D7B}" presName="rootConnector" presStyleLbl="node4" presStyleIdx="3" presStyleCnt="38"/>
      <dgm:spPr/>
    </dgm:pt>
    <dgm:pt modelId="{B2188E4C-A608-FF45-873B-9143DB8DC572}" type="pres">
      <dgm:prSet presAssocID="{C2CBEF56-0DAA-48C6-A282-F0265DE52D7B}" presName="hierChild4" presStyleCnt="0"/>
      <dgm:spPr/>
    </dgm:pt>
    <dgm:pt modelId="{6CBE0D46-7F9C-EF4B-BD5C-D5AFCA50BB39}" type="pres">
      <dgm:prSet presAssocID="{C2CBEF56-0DAA-48C6-A282-F0265DE52D7B}" presName="hierChild5" presStyleCnt="0"/>
      <dgm:spPr/>
    </dgm:pt>
    <dgm:pt modelId="{36593037-4090-A541-9AA2-F0821E415C3B}" type="pres">
      <dgm:prSet presAssocID="{C9D002A6-831D-4967-A7F8-3608053E3189}" presName="Name37" presStyleLbl="parChTrans1D4" presStyleIdx="4" presStyleCnt="38"/>
      <dgm:spPr/>
    </dgm:pt>
    <dgm:pt modelId="{72424AAF-5DB4-5646-A0E9-48EF5AE38626}" type="pres">
      <dgm:prSet presAssocID="{A07A7443-C891-4334-8D7F-9671005307D1}" presName="hierRoot2" presStyleCnt="0">
        <dgm:presLayoutVars>
          <dgm:hierBranch val="init"/>
        </dgm:presLayoutVars>
      </dgm:prSet>
      <dgm:spPr/>
    </dgm:pt>
    <dgm:pt modelId="{CCD8BFCD-FB3B-3A43-B505-0C996F8F20B5}" type="pres">
      <dgm:prSet presAssocID="{A07A7443-C891-4334-8D7F-9671005307D1}" presName="rootComposite" presStyleCnt="0"/>
      <dgm:spPr/>
    </dgm:pt>
    <dgm:pt modelId="{0D865036-268D-0443-9784-23A2333393EE}" type="pres">
      <dgm:prSet presAssocID="{A07A7443-C891-4334-8D7F-9671005307D1}" presName="rootText" presStyleLbl="node4" presStyleIdx="4" presStyleCnt="38">
        <dgm:presLayoutVars>
          <dgm:chPref val="3"/>
        </dgm:presLayoutVars>
      </dgm:prSet>
      <dgm:spPr/>
    </dgm:pt>
    <dgm:pt modelId="{15DB87E0-EE6B-AC4B-B929-6204443E6906}" type="pres">
      <dgm:prSet presAssocID="{A07A7443-C891-4334-8D7F-9671005307D1}" presName="rootConnector" presStyleLbl="node4" presStyleIdx="4" presStyleCnt="38"/>
      <dgm:spPr/>
    </dgm:pt>
    <dgm:pt modelId="{6B138587-08E7-8D42-B5E7-EEA76375101D}" type="pres">
      <dgm:prSet presAssocID="{A07A7443-C891-4334-8D7F-9671005307D1}" presName="hierChild4" presStyleCnt="0"/>
      <dgm:spPr/>
    </dgm:pt>
    <dgm:pt modelId="{5ED1A5D0-D415-614B-B107-5F3C4FB1EEA6}" type="pres">
      <dgm:prSet presAssocID="{A07A7443-C891-4334-8D7F-9671005307D1}" presName="hierChild5" presStyleCnt="0"/>
      <dgm:spPr/>
    </dgm:pt>
    <dgm:pt modelId="{6FDEA0A4-415A-2544-8D94-C9CF23840EB8}" type="pres">
      <dgm:prSet presAssocID="{9AA47807-AFD7-2840-B203-2938E3951268}" presName="hierChild5" presStyleCnt="0"/>
      <dgm:spPr/>
    </dgm:pt>
    <dgm:pt modelId="{31EB2C69-4CC1-3149-92EA-AC671DD56043}" type="pres">
      <dgm:prSet presAssocID="{A6C5DC93-7C64-F247-B9C6-0C7555B1B34D}" presName="hierChild5" presStyleCnt="0"/>
      <dgm:spPr/>
    </dgm:pt>
    <dgm:pt modelId="{A56C05C7-05FB-8B49-87EB-B8A22E73383E}" type="pres">
      <dgm:prSet presAssocID="{61F7AE3F-7015-6C4E-8123-97895C7FE9AB}" presName="hierChild5" presStyleCnt="0"/>
      <dgm:spPr/>
    </dgm:pt>
    <dgm:pt modelId="{84887C5A-505A-E246-A48E-18B54B98036F}" type="pres">
      <dgm:prSet presAssocID="{F7040F01-82C4-4747-B413-1E0C70DBDC44}" presName="Name37" presStyleLbl="parChTrans1D3" presStyleIdx="1" presStyleCnt="7"/>
      <dgm:spPr/>
    </dgm:pt>
    <dgm:pt modelId="{6EB3C9BC-C72B-3941-8DEC-35881877906A}" type="pres">
      <dgm:prSet presAssocID="{C66B518F-5A82-7D41-890D-658B214BEDDD}" presName="hierRoot2" presStyleCnt="0">
        <dgm:presLayoutVars>
          <dgm:hierBranch val="init"/>
        </dgm:presLayoutVars>
      </dgm:prSet>
      <dgm:spPr/>
    </dgm:pt>
    <dgm:pt modelId="{368A2495-75F8-5A4D-A203-69C6A5977279}" type="pres">
      <dgm:prSet presAssocID="{C66B518F-5A82-7D41-890D-658B214BEDDD}" presName="rootComposite" presStyleCnt="0"/>
      <dgm:spPr/>
    </dgm:pt>
    <dgm:pt modelId="{0E93ADB8-97EE-A744-A081-0EB62C4B0CC9}" type="pres">
      <dgm:prSet presAssocID="{C66B518F-5A82-7D41-890D-658B214BEDDD}" presName="rootText" presStyleLbl="node3" presStyleIdx="1" presStyleCnt="7">
        <dgm:presLayoutVars>
          <dgm:chPref val="3"/>
        </dgm:presLayoutVars>
      </dgm:prSet>
      <dgm:spPr/>
    </dgm:pt>
    <dgm:pt modelId="{68004910-12DD-6B4B-A24F-5D14ABD342A6}" type="pres">
      <dgm:prSet presAssocID="{C66B518F-5A82-7D41-890D-658B214BEDDD}" presName="rootConnector" presStyleLbl="node3" presStyleIdx="1" presStyleCnt="7"/>
      <dgm:spPr/>
    </dgm:pt>
    <dgm:pt modelId="{C2DADE16-87F6-334F-8A34-56E5217CF684}" type="pres">
      <dgm:prSet presAssocID="{C66B518F-5A82-7D41-890D-658B214BEDDD}" presName="hierChild4" presStyleCnt="0"/>
      <dgm:spPr/>
    </dgm:pt>
    <dgm:pt modelId="{2EEDC1B5-CB06-764E-B3EE-4DC905BF1479}" type="pres">
      <dgm:prSet presAssocID="{04551D1E-3E4C-3448-A8FF-0DA9D6CCA8B9}" presName="Name37" presStyleLbl="parChTrans1D4" presStyleIdx="5" presStyleCnt="38"/>
      <dgm:spPr/>
    </dgm:pt>
    <dgm:pt modelId="{8683DBB0-658C-6C41-9031-A0B75B164673}" type="pres">
      <dgm:prSet presAssocID="{FE1BAD53-3512-844A-A1C9-D7071781DAA1}" presName="hierRoot2" presStyleCnt="0">
        <dgm:presLayoutVars>
          <dgm:hierBranch val="init"/>
        </dgm:presLayoutVars>
      </dgm:prSet>
      <dgm:spPr/>
    </dgm:pt>
    <dgm:pt modelId="{18E8A267-5A94-8446-BEE6-7C57D7B62157}" type="pres">
      <dgm:prSet presAssocID="{FE1BAD53-3512-844A-A1C9-D7071781DAA1}" presName="rootComposite" presStyleCnt="0"/>
      <dgm:spPr/>
    </dgm:pt>
    <dgm:pt modelId="{2BF02AE7-24A9-264C-BD45-30EAD63F5109}" type="pres">
      <dgm:prSet presAssocID="{FE1BAD53-3512-844A-A1C9-D7071781DAA1}" presName="rootText" presStyleLbl="node4" presStyleIdx="5" presStyleCnt="38">
        <dgm:presLayoutVars>
          <dgm:chPref val="3"/>
        </dgm:presLayoutVars>
      </dgm:prSet>
      <dgm:spPr/>
    </dgm:pt>
    <dgm:pt modelId="{7549C415-E145-894A-9863-4F3AE0A1EE76}" type="pres">
      <dgm:prSet presAssocID="{FE1BAD53-3512-844A-A1C9-D7071781DAA1}" presName="rootConnector" presStyleLbl="node4" presStyleIdx="5" presStyleCnt="38"/>
      <dgm:spPr/>
    </dgm:pt>
    <dgm:pt modelId="{A6B7E9FE-9136-E04E-B37B-F601425FB85D}" type="pres">
      <dgm:prSet presAssocID="{FE1BAD53-3512-844A-A1C9-D7071781DAA1}" presName="hierChild4" presStyleCnt="0"/>
      <dgm:spPr/>
    </dgm:pt>
    <dgm:pt modelId="{70FA6F8F-C5FA-5744-ABA9-C625E88CDC88}" type="pres">
      <dgm:prSet presAssocID="{773A0BC0-0D58-4AB7-962A-41446319E2CD}" presName="Name37" presStyleLbl="parChTrans1D4" presStyleIdx="6" presStyleCnt="38"/>
      <dgm:spPr/>
    </dgm:pt>
    <dgm:pt modelId="{4E1FF9F3-FA16-9241-93C7-BDAA372BEE50}" type="pres">
      <dgm:prSet presAssocID="{FAEEDD5B-ED87-4898-BD41-FA22906E4654}" presName="hierRoot2" presStyleCnt="0">
        <dgm:presLayoutVars>
          <dgm:hierBranch val="init"/>
        </dgm:presLayoutVars>
      </dgm:prSet>
      <dgm:spPr/>
    </dgm:pt>
    <dgm:pt modelId="{7D3797EF-6062-544A-ADBE-069E465FC1AA}" type="pres">
      <dgm:prSet presAssocID="{FAEEDD5B-ED87-4898-BD41-FA22906E4654}" presName="rootComposite" presStyleCnt="0"/>
      <dgm:spPr/>
    </dgm:pt>
    <dgm:pt modelId="{80CD5F01-4544-4C43-A091-EEFE3939A876}" type="pres">
      <dgm:prSet presAssocID="{FAEEDD5B-ED87-4898-BD41-FA22906E4654}" presName="rootText" presStyleLbl="node4" presStyleIdx="6" presStyleCnt="38">
        <dgm:presLayoutVars>
          <dgm:chPref val="3"/>
        </dgm:presLayoutVars>
      </dgm:prSet>
      <dgm:spPr/>
    </dgm:pt>
    <dgm:pt modelId="{14D0314F-1C0A-F042-BB70-244670500435}" type="pres">
      <dgm:prSet presAssocID="{FAEEDD5B-ED87-4898-BD41-FA22906E4654}" presName="rootConnector" presStyleLbl="node4" presStyleIdx="6" presStyleCnt="38"/>
      <dgm:spPr/>
    </dgm:pt>
    <dgm:pt modelId="{DD7DE2B5-27AE-134C-8AC3-20DAE31C1273}" type="pres">
      <dgm:prSet presAssocID="{FAEEDD5B-ED87-4898-BD41-FA22906E4654}" presName="hierChild4" presStyleCnt="0"/>
      <dgm:spPr/>
    </dgm:pt>
    <dgm:pt modelId="{8CEE912A-8D53-924A-8394-47943B280631}" type="pres">
      <dgm:prSet presAssocID="{FAEEDD5B-ED87-4898-BD41-FA22906E4654}" presName="hierChild5" presStyleCnt="0"/>
      <dgm:spPr/>
    </dgm:pt>
    <dgm:pt modelId="{48109328-334D-4F4E-A625-5B1EA14349DC}" type="pres">
      <dgm:prSet presAssocID="{3481697A-F47E-4C3D-A093-16AC5D45ED1F}" presName="Name37" presStyleLbl="parChTrans1D4" presStyleIdx="7" presStyleCnt="38"/>
      <dgm:spPr/>
    </dgm:pt>
    <dgm:pt modelId="{6831AEBA-30B0-2742-9434-56DAB70AFE0D}" type="pres">
      <dgm:prSet presAssocID="{10F77358-4E2E-47E2-9ABB-F80871CDE638}" presName="hierRoot2" presStyleCnt="0">
        <dgm:presLayoutVars>
          <dgm:hierBranch val="init"/>
        </dgm:presLayoutVars>
      </dgm:prSet>
      <dgm:spPr/>
    </dgm:pt>
    <dgm:pt modelId="{239C51DD-10A2-8E4A-BF6F-0FF402D65EFD}" type="pres">
      <dgm:prSet presAssocID="{10F77358-4E2E-47E2-9ABB-F80871CDE638}" presName="rootComposite" presStyleCnt="0"/>
      <dgm:spPr/>
    </dgm:pt>
    <dgm:pt modelId="{C3724D06-7482-7C49-832A-6969D5B74669}" type="pres">
      <dgm:prSet presAssocID="{10F77358-4E2E-47E2-9ABB-F80871CDE638}" presName="rootText" presStyleLbl="node4" presStyleIdx="7" presStyleCnt="38">
        <dgm:presLayoutVars>
          <dgm:chPref val="3"/>
        </dgm:presLayoutVars>
      </dgm:prSet>
      <dgm:spPr/>
    </dgm:pt>
    <dgm:pt modelId="{5FAF0BF8-87B1-B949-838C-16E0682F1E83}" type="pres">
      <dgm:prSet presAssocID="{10F77358-4E2E-47E2-9ABB-F80871CDE638}" presName="rootConnector" presStyleLbl="node4" presStyleIdx="7" presStyleCnt="38"/>
      <dgm:spPr/>
    </dgm:pt>
    <dgm:pt modelId="{61BCC2DE-508E-3B4E-A366-54A4E25C9F0D}" type="pres">
      <dgm:prSet presAssocID="{10F77358-4E2E-47E2-9ABB-F80871CDE638}" presName="hierChild4" presStyleCnt="0"/>
      <dgm:spPr/>
    </dgm:pt>
    <dgm:pt modelId="{33B93F3A-CF57-C047-8E4E-464B97B58F7C}" type="pres">
      <dgm:prSet presAssocID="{10F77358-4E2E-47E2-9ABB-F80871CDE638}" presName="hierChild5" presStyleCnt="0"/>
      <dgm:spPr/>
    </dgm:pt>
    <dgm:pt modelId="{A97BF8D2-5B19-2F40-84A5-C44DFF501ED1}" type="pres">
      <dgm:prSet presAssocID="{C1325CAB-D017-4A52-A195-73E71C94283F}" presName="Name37" presStyleLbl="parChTrans1D4" presStyleIdx="8" presStyleCnt="38"/>
      <dgm:spPr/>
    </dgm:pt>
    <dgm:pt modelId="{371B1541-FCD8-F549-9425-17589E6241E5}" type="pres">
      <dgm:prSet presAssocID="{CBC8AD9A-B15B-40B4-9059-F330490EEF9C}" presName="hierRoot2" presStyleCnt="0">
        <dgm:presLayoutVars>
          <dgm:hierBranch val="init"/>
        </dgm:presLayoutVars>
      </dgm:prSet>
      <dgm:spPr/>
    </dgm:pt>
    <dgm:pt modelId="{9F527941-6744-8041-84CA-63DE83D45454}" type="pres">
      <dgm:prSet presAssocID="{CBC8AD9A-B15B-40B4-9059-F330490EEF9C}" presName="rootComposite" presStyleCnt="0"/>
      <dgm:spPr/>
    </dgm:pt>
    <dgm:pt modelId="{301C6139-5B6E-F749-BF1F-116CA937DE18}" type="pres">
      <dgm:prSet presAssocID="{CBC8AD9A-B15B-40B4-9059-F330490EEF9C}" presName="rootText" presStyleLbl="node4" presStyleIdx="8" presStyleCnt="38">
        <dgm:presLayoutVars>
          <dgm:chPref val="3"/>
        </dgm:presLayoutVars>
      </dgm:prSet>
      <dgm:spPr/>
    </dgm:pt>
    <dgm:pt modelId="{71CA3D77-E4CB-394C-BA0D-D63799541048}" type="pres">
      <dgm:prSet presAssocID="{CBC8AD9A-B15B-40B4-9059-F330490EEF9C}" presName="rootConnector" presStyleLbl="node4" presStyleIdx="8" presStyleCnt="38"/>
      <dgm:spPr/>
    </dgm:pt>
    <dgm:pt modelId="{6CDFB216-6120-1A43-AA44-6EE4AC5DB45C}" type="pres">
      <dgm:prSet presAssocID="{CBC8AD9A-B15B-40B4-9059-F330490EEF9C}" presName="hierChild4" presStyleCnt="0"/>
      <dgm:spPr/>
    </dgm:pt>
    <dgm:pt modelId="{8D703BFA-9AB7-4E4F-A79C-04DE4FBEDDEE}" type="pres">
      <dgm:prSet presAssocID="{5BA77371-8BD1-415E-8079-D204AEC1488E}" presName="Name37" presStyleLbl="parChTrans1D4" presStyleIdx="9" presStyleCnt="38"/>
      <dgm:spPr/>
    </dgm:pt>
    <dgm:pt modelId="{BEB2EC29-9629-3149-A346-F0ABD0CC3347}" type="pres">
      <dgm:prSet presAssocID="{C3922518-8425-4327-B60C-23D377CCD40A}" presName="hierRoot2" presStyleCnt="0">
        <dgm:presLayoutVars>
          <dgm:hierBranch val="init"/>
        </dgm:presLayoutVars>
      </dgm:prSet>
      <dgm:spPr/>
    </dgm:pt>
    <dgm:pt modelId="{FBA7AAF8-C82A-734B-BDAA-7B63C216189C}" type="pres">
      <dgm:prSet presAssocID="{C3922518-8425-4327-B60C-23D377CCD40A}" presName="rootComposite" presStyleCnt="0"/>
      <dgm:spPr/>
    </dgm:pt>
    <dgm:pt modelId="{46A85C98-8EF6-2C48-B09B-C0EE1ED4933E}" type="pres">
      <dgm:prSet presAssocID="{C3922518-8425-4327-B60C-23D377CCD40A}" presName="rootText" presStyleLbl="node4" presStyleIdx="9" presStyleCnt="38">
        <dgm:presLayoutVars>
          <dgm:chPref val="3"/>
        </dgm:presLayoutVars>
      </dgm:prSet>
      <dgm:spPr/>
    </dgm:pt>
    <dgm:pt modelId="{A0F37BDA-7D42-784A-9176-B5125A3980DD}" type="pres">
      <dgm:prSet presAssocID="{C3922518-8425-4327-B60C-23D377CCD40A}" presName="rootConnector" presStyleLbl="node4" presStyleIdx="9" presStyleCnt="38"/>
      <dgm:spPr/>
    </dgm:pt>
    <dgm:pt modelId="{2C8B363A-3198-F54F-ADD0-763D3498213D}" type="pres">
      <dgm:prSet presAssocID="{C3922518-8425-4327-B60C-23D377CCD40A}" presName="hierChild4" presStyleCnt="0"/>
      <dgm:spPr/>
    </dgm:pt>
    <dgm:pt modelId="{593CA513-45C2-5547-AB86-0EA105FB70A0}" type="pres">
      <dgm:prSet presAssocID="{C3922518-8425-4327-B60C-23D377CCD40A}" presName="hierChild5" presStyleCnt="0"/>
      <dgm:spPr/>
    </dgm:pt>
    <dgm:pt modelId="{A44FCA83-7086-3148-BC4C-64DB56B9512D}" type="pres">
      <dgm:prSet presAssocID="{4DEE72F1-67B6-485B-A876-CDBBB3BB80AC}" presName="Name37" presStyleLbl="parChTrans1D4" presStyleIdx="10" presStyleCnt="38"/>
      <dgm:spPr/>
    </dgm:pt>
    <dgm:pt modelId="{7CF80463-8172-D246-82E3-E195ECB4B017}" type="pres">
      <dgm:prSet presAssocID="{F74F3050-4A64-4264-8E93-B4EEC5F95E4E}" presName="hierRoot2" presStyleCnt="0">
        <dgm:presLayoutVars>
          <dgm:hierBranch val="init"/>
        </dgm:presLayoutVars>
      </dgm:prSet>
      <dgm:spPr/>
    </dgm:pt>
    <dgm:pt modelId="{04D6BABA-34EC-BA49-AA48-F7993A01A12A}" type="pres">
      <dgm:prSet presAssocID="{F74F3050-4A64-4264-8E93-B4EEC5F95E4E}" presName="rootComposite" presStyleCnt="0"/>
      <dgm:spPr/>
    </dgm:pt>
    <dgm:pt modelId="{B35F60B0-678B-704C-9631-12FAFB916D57}" type="pres">
      <dgm:prSet presAssocID="{F74F3050-4A64-4264-8E93-B4EEC5F95E4E}" presName="rootText" presStyleLbl="node4" presStyleIdx="10" presStyleCnt="38">
        <dgm:presLayoutVars>
          <dgm:chPref val="3"/>
        </dgm:presLayoutVars>
      </dgm:prSet>
      <dgm:spPr/>
    </dgm:pt>
    <dgm:pt modelId="{3D2E30CA-1A6A-0544-9E0A-DEE8505BC0C0}" type="pres">
      <dgm:prSet presAssocID="{F74F3050-4A64-4264-8E93-B4EEC5F95E4E}" presName="rootConnector" presStyleLbl="node4" presStyleIdx="10" presStyleCnt="38"/>
      <dgm:spPr/>
    </dgm:pt>
    <dgm:pt modelId="{46A9C42C-F590-A24B-BA24-A52FBB57D8A6}" type="pres">
      <dgm:prSet presAssocID="{F74F3050-4A64-4264-8E93-B4EEC5F95E4E}" presName="hierChild4" presStyleCnt="0"/>
      <dgm:spPr/>
    </dgm:pt>
    <dgm:pt modelId="{E946BCF7-D525-7A40-A6CA-8637FADE542C}" type="pres">
      <dgm:prSet presAssocID="{F74F3050-4A64-4264-8E93-B4EEC5F95E4E}" presName="hierChild5" presStyleCnt="0"/>
      <dgm:spPr/>
    </dgm:pt>
    <dgm:pt modelId="{5ED09CC3-8B3B-CC4E-98E5-00189DCE9560}" type="pres">
      <dgm:prSet presAssocID="{CBC8AD9A-B15B-40B4-9059-F330490EEF9C}" presName="hierChild5" presStyleCnt="0"/>
      <dgm:spPr/>
    </dgm:pt>
    <dgm:pt modelId="{52F2A4B9-764B-C142-ACEB-9B3ED7116B0C}" type="pres">
      <dgm:prSet presAssocID="{FE1BAD53-3512-844A-A1C9-D7071781DAA1}" presName="hierChild5" presStyleCnt="0"/>
      <dgm:spPr/>
    </dgm:pt>
    <dgm:pt modelId="{13C329CB-7091-454D-95D3-9B514CE5A097}" type="pres">
      <dgm:prSet presAssocID="{D3288353-1721-451B-8B90-BFA1088F950C}" presName="Name37" presStyleLbl="parChTrans1D4" presStyleIdx="11" presStyleCnt="38"/>
      <dgm:spPr/>
    </dgm:pt>
    <dgm:pt modelId="{FE8719C0-F3E3-E04F-87CF-5273756D46A2}" type="pres">
      <dgm:prSet presAssocID="{4FDD788C-7130-490B-A81D-2B28A88A5732}" presName="hierRoot2" presStyleCnt="0">
        <dgm:presLayoutVars>
          <dgm:hierBranch val="init"/>
        </dgm:presLayoutVars>
      </dgm:prSet>
      <dgm:spPr/>
    </dgm:pt>
    <dgm:pt modelId="{E97B00C7-32FB-F94A-B28E-295FAAD034E2}" type="pres">
      <dgm:prSet presAssocID="{4FDD788C-7130-490B-A81D-2B28A88A5732}" presName="rootComposite" presStyleCnt="0"/>
      <dgm:spPr/>
    </dgm:pt>
    <dgm:pt modelId="{346A8BA3-83C7-7441-B388-809D9CF4B87B}" type="pres">
      <dgm:prSet presAssocID="{4FDD788C-7130-490B-A81D-2B28A88A5732}" presName="rootText" presStyleLbl="node4" presStyleIdx="11" presStyleCnt="38">
        <dgm:presLayoutVars>
          <dgm:chPref val="3"/>
        </dgm:presLayoutVars>
      </dgm:prSet>
      <dgm:spPr/>
    </dgm:pt>
    <dgm:pt modelId="{04206195-CD1A-1B41-9757-5B0E1707C075}" type="pres">
      <dgm:prSet presAssocID="{4FDD788C-7130-490B-A81D-2B28A88A5732}" presName="rootConnector" presStyleLbl="node4" presStyleIdx="11" presStyleCnt="38"/>
      <dgm:spPr/>
    </dgm:pt>
    <dgm:pt modelId="{09F5B96B-06AC-3948-A31C-C9DC516A21F9}" type="pres">
      <dgm:prSet presAssocID="{4FDD788C-7130-490B-A81D-2B28A88A5732}" presName="hierChild4" presStyleCnt="0"/>
      <dgm:spPr/>
    </dgm:pt>
    <dgm:pt modelId="{5610B45E-B9A2-7744-AFCC-0468013A87E4}" type="pres">
      <dgm:prSet presAssocID="{DC94EFAE-22D0-469C-BBA3-F167DBA2D833}" presName="Name37" presStyleLbl="parChTrans1D4" presStyleIdx="12" presStyleCnt="38"/>
      <dgm:spPr/>
    </dgm:pt>
    <dgm:pt modelId="{35AA6AAD-C263-C043-B6D9-035A270EEEF1}" type="pres">
      <dgm:prSet presAssocID="{C1951ACA-929B-463F-B744-885F20E98E67}" presName="hierRoot2" presStyleCnt="0">
        <dgm:presLayoutVars>
          <dgm:hierBranch val="init"/>
        </dgm:presLayoutVars>
      </dgm:prSet>
      <dgm:spPr/>
    </dgm:pt>
    <dgm:pt modelId="{D113C498-41AC-C84D-847E-69EAB1837B66}" type="pres">
      <dgm:prSet presAssocID="{C1951ACA-929B-463F-B744-885F20E98E67}" presName="rootComposite" presStyleCnt="0"/>
      <dgm:spPr/>
    </dgm:pt>
    <dgm:pt modelId="{38152116-87EB-A94E-84A7-3D80BE43578E}" type="pres">
      <dgm:prSet presAssocID="{C1951ACA-929B-463F-B744-885F20E98E67}" presName="rootText" presStyleLbl="node4" presStyleIdx="12" presStyleCnt="38">
        <dgm:presLayoutVars>
          <dgm:chPref val="3"/>
        </dgm:presLayoutVars>
      </dgm:prSet>
      <dgm:spPr/>
    </dgm:pt>
    <dgm:pt modelId="{6F5C1606-9C36-204C-97DE-26FFFB868D61}" type="pres">
      <dgm:prSet presAssocID="{C1951ACA-929B-463F-B744-885F20E98E67}" presName="rootConnector" presStyleLbl="node4" presStyleIdx="12" presStyleCnt="38"/>
      <dgm:spPr/>
    </dgm:pt>
    <dgm:pt modelId="{EDD085EB-0DD4-DD42-8C0D-25908E7B7F20}" type="pres">
      <dgm:prSet presAssocID="{C1951ACA-929B-463F-B744-885F20E98E67}" presName="hierChild4" presStyleCnt="0"/>
      <dgm:spPr/>
    </dgm:pt>
    <dgm:pt modelId="{13DE362E-95ED-2A40-BA32-268E77D34715}" type="pres">
      <dgm:prSet presAssocID="{EF8B288A-0A81-4D18-A873-968F44F39718}" presName="Name37" presStyleLbl="parChTrans1D4" presStyleIdx="13" presStyleCnt="38"/>
      <dgm:spPr/>
    </dgm:pt>
    <dgm:pt modelId="{6E7361FC-B56B-FD49-849A-3D8E91E7AEC5}" type="pres">
      <dgm:prSet presAssocID="{9F56D3AB-48DA-4831-A5D3-225E388C1AD2}" presName="hierRoot2" presStyleCnt="0">
        <dgm:presLayoutVars>
          <dgm:hierBranch val="init"/>
        </dgm:presLayoutVars>
      </dgm:prSet>
      <dgm:spPr/>
    </dgm:pt>
    <dgm:pt modelId="{7E8C6AC8-EF6D-6444-8608-D8131464DD6D}" type="pres">
      <dgm:prSet presAssocID="{9F56D3AB-48DA-4831-A5D3-225E388C1AD2}" presName="rootComposite" presStyleCnt="0"/>
      <dgm:spPr/>
    </dgm:pt>
    <dgm:pt modelId="{9412F6B8-838B-1242-A5C2-8C2639DC78F2}" type="pres">
      <dgm:prSet presAssocID="{9F56D3AB-48DA-4831-A5D3-225E388C1AD2}" presName="rootText" presStyleLbl="node4" presStyleIdx="13" presStyleCnt="38">
        <dgm:presLayoutVars>
          <dgm:chPref val="3"/>
        </dgm:presLayoutVars>
      </dgm:prSet>
      <dgm:spPr/>
    </dgm:pt>
    <dgm:pt modelId="{99AA8B4B-4D5E-9648-982E-38DC740784FF}" type="pres">
      <dgm:prSet presAssocID="{9F56D3AB-48DA-4831-A5D3-225E388C1AD2}" presName="rootConnector" presStyleLbl="node4" presStyleIdx="13" presStyleCnt="38"/>
      <dgm:spPr/>
    </dgm:pt>
    <dgm:pt modelId="{7D89A0EB-33EC-CC46-9BCC-E64DBA41FBA7}" type="pres">
      <dgm:prSet presAssocID="{9F56D3AB-48DA-4831-A5D3-225E388C1AD2}" presName="hierChild4" presStyleCnt="0"/>
      <dgm:spPr/>
    </dgm:pt>
    <dgm:pt modelId="{F32AEBE3-91E3-5946-A090-113E152D97EA}" type="pres">
      <dgm:prSet presAssocID="{9F56D3AB-48DA-4831-A5D3-225E388C1AD2}" presName="hierChild5" presStyleCnt="0"/>
      <dgm:spPr/>
    </dgm:pt>
    <dgm:pt modelId="{8A5D7BAF-EFFD-0F4C-BF77-9702E3D1F8D0}" type="pres">
      <dgm:prSet presAssocID="{C1951ACA-929B-463F-B744-885F20E98E67}" presName="hierChild5" presStyleCnt="0"/>
      <dgm:spPr/>
    </dgm:pt>
    <dgm:pt modelId="{9840C06E-68EF-6849-A0F0-CFCD81CEEDD2}" type="pres">
      <dgm:prSet presAssocID="{E58CDE2F-5648-4DB8-8A1F-C9591E21E6C4}" presName="Name37" presStyleLbl="parChTrans1D4" presStyleIdx="14" presStyleCnt="38"/>
      <dgm:spPr/>
    </dgm:pt>
    <dgm:pt modelId="{21C9266F-08C3-B64D-9DC4-EB4A4AF6D805}" type="pres">
      <dgm:prSet presAssocID="{F97FE3A6-A053-46AC-893C-6E1DD29D4396}" presName="hierRoot2" presStyleCnt="0">
        <dgm:presLayoutVars>
          <dgm:hierBranch val="init"/>
        </dgm:presLayoutVars>
      </dgm:prSet>
      <dgm:spPr/>
    </dgm:pt>
    <dgm:pt modelId="{2D9C154D-1DBD-B740-BD19-4BC166E63C29}" type="pres">
      <dgm:prSet presAssocID="{F97FE3A6-A053-46AC-893C-6E1DD29D4396}" presName="rootComposite" presStyleCnt="0"/>
      <dgm:spPr/>
    </dgm:pt>
    <dgm:pt modelId="{65ED89C7-3BE5-9843-8AD7-A511F3089B0E}" type="pres">
      <dgm:prSet presAssocID="{F97FE3A6-A053-46AC-893C-6E1DD29D4396}" presName="rootText" presStyleLbl="node4" presStyleIdx="14" presStyleCnt="38">
        <dgm:presLayoutVars>
          <dgm:chPref val="3"/>
        </dgm:presLayoutVars>
      </dgm:prSet>
      <dgm:spPr/>
    </dgm:pt>
    <dgm:pt modelId="{CA8DC65B-AAD3-9A41-A4E7-B9AFA7714A85}" type="pres">
      <dgm:prSet presAssocID="{F97FE3A6-A053-46AC-893C-6E1DD29D4396}" presName="rootConnector" presStyleLbl="node4" presStyleIdx="14" presStyleCnt="38"/>
      <dgm:spPr/>
    </dgm:pt>
    <dgm:pt modelId="{5F7B394A-F2C8-3B49-A240-4F54E9311146}" type="pres">
      <dgm:prSet presAssocID="{F97FE3A6-A053-46AC-893C-6E1DD29D4396}" presName="hierChild4" presStyleCnt="0"/>
      <dgm:spPr/>
    </dgm:pt>
    <dgm:pt modelId="{9477930F-CCCF-A243-A6B2-CB74FEF23F2A}" type="pres">
      <dgm:prSet presAssocID="{63AAFE32-06BD-4358-A41E-A1B932FA7692}" presName="Name37" presStyleLbl="parChTrans1D4" presStyleIdx="15" presStyleCnt="38"/>
      <dgm:spPr/>
    </dgm:pt>
    <dgm:pt modelId="{920D1D29-34C3-1D49-BC76-D9DF0DF68F16}" type="pres">
      <dgm:prSet presAssocID="{4DFBCC1F-2510-45BB-86CE-EA8221CA71F8}" presName="hierRoot2" presStyleCnt="0">
        <dgm:presLayoutVars>
          <dgm:hierBranch val="init"/>
        </dgm:presLayoutVars>
      </dgm:prSet>
      <dgm:spPr/>
    </dgm:pt>
    <dgm:pt modelId="{1C1EC942-5C9E-2B4D-A5A4-E96C9670914D}" type="pres">
      <dgm:prSet presAssocID="{4DFBCC1F-2510-45BB-86CE-EA8221CA71F8}" presName="rootComposite" presStyleCnt="0"/>
      <dgm:spPr/>
    </dgm:pt>
    <dgm:pt modelId="{4FB2B717-EBEB-BC4F-8FBE-39F808E136AC}" type="pres">
      <dgm:prSet presAssocID="{4DFBCC1F-2510-45BB-86CE-EA8221CA71F8}" presName="rootText" presStyleLbl="node4" presStyleIdx="15" presStyleCnt="38">
        <dgm:presLayoutVars>
          <dgm:chPref val="3"/>
        </dgm:presLayoutVars>
      </dgm:prSet>
      <dgm:spPr/>
    </dgm:pt>
    <dgm:pt modelId="{E5593CA2-1F25-3649-85FA-706A0BE7C716}" type="pres">
      <dgm:prSet presAssocID="{4DFBCC1F-2510-45BB-86CE-EA8221CA71F8}" presName="rootConnector" presStyleLbl="node4" presStyleIdx="15" presStyleCnt="38"/>
      <dgm:spPr/>
    </dgm:pt>
    <dgm:pt modelId="{A3E02361-0F80-1E49-A925-089BC2037197}" type="pres">
      <dgm:prSet presAssocID="{4DFBCC1F-2510-45BB-86CE-EA8221CA71F8}" presName="hierChild4" presStyleCnt="0"/>
      <dgm:spPr/>
    </dgm:pt>
    <dgm:pt modelId="{46248AF5-A33F-A44F-BFDA-1B36A223FF3F}" type="pres">
      <dgm:prSet presAssocID="{4DFBCC1F-2510-45BB-86CE-EA8221CA71F8}" presName="hierChild5" presStyleCnt="0"/>
      <dgm:spPr/>
    </dgm:pt>
    <dgm:pt modelId="{73AF0DF9-DC63-5C49-99FB-D0F3C34DEE83}" type="pres">
      <dgm:prSet presAssocID="{F97FE3A6-A053-46AC-893C-6E1DD29D4396}" presName="hierChild5" presStyleCnt="0"/>
      <dgm:spPr/>
    </dgm:pt>
    <dgm:pt modelId="{447183BB-7672-DF4C-AAF0-64D09476A299}" type="pres">
      <dgm:prSet presAssocID="{CE816216-4220-4E07-A1F5-EF13B374FAA0}" presName="Name37" presStyleLbl="parChTrans1D4" presStyleIdx="16" presStyleCnt="38"/>
      <dgm:spPr/>
    </dgm:pt>
    <dgm:pt modelId="{E1E8490C-F2F7-414F-9EF4-5A39FD4BF17D}" type="pres">
      <dgm:prSet presAssocID="{F6AF4C25-3BA0-4FF4-9AFB-12BBB9C210FE}" presName="hierRoot2" presStyleCnt="0">
        <dgm:presLayoutVars>
          <dgm:hierBranch val="init"/>
        </dgm:presLayoutVars>
      </dgm:prSet>
      <dgm:spPr/>
    </dgm:pt>
    <dgm:pt modelId="{9A1B6C96-2036-E046-8D5F-486C42289D60}" type="pres">
      <dgm:prSet presAssocID="{F6AF4C25-3BA0-4FF4-9AFB-12BBB9C210FE}" presName="rootComposite" presStyleCnt="0"/>
      <dgm:spPr/>
    </dgm:pt>
    <dgm:pt modelId="{4B118011-BDB1-F647-A9E9-97786C577473}" type="pres">
      <dgm:prSet presAssocID="{F6AF4C25-3BA0-4FF4-9AFB-12BBB9C210FE}" presName="rootText" presStyleLbl="node4" presStyleIdx="16" presStyleCnt="38">
        <dgm:presLayoutVars>
          <dgm:chPref val="3"/>
        </dgm:presLayoutVars>
      </dgm:prSet>
      <dgm:spPr/>
    </dgm:pt>
    <dgm:pt modelId="{E3FC51BC-64E3-EF40-9489-E48EF7F9231B}" type="pres">
      <dgm:prSet presAssocID="{F6AF4C25-3BA0-4FF4-9AFB-12BBB9C210FE}" presName="rootConnector" presStyleLbl="node4" presStyleIdx="16" presStyleCnt="38"/>
      <dgm:spPr/>
    </dgm:pt>
    <dgm:pt modelId="{3CFF813C-C108-9944-885D-993F427685B1}" type="pres">
      <dgm:prSet presAssocID="{F6AF4C25-3BA0-4FF4-9AFB-12BBB9C210FE}" presName="hierChild4" presStyleCnt="0"/>
      <dgm:spPr/>
    </dgm:pt>
    <dgm:pt modelId="{BD901C87-D145-774E-8239-42CE9661ED63}" type="pres">
      <dgm:prSet presAssocID="{F6AF4C25-3BA0-4FF4-9AFB-12BBB9C210FE}" presName="hierChild5" presStyleCnt="0"/>
      <dgm:spPr/>
    </dgm:pt>
    <dgm:pt modelId="{3F770537-D09A-674E-BF99-42923139207C}" type="pres">
      <dgm:prSet presAssocID="{C9B3CA34-44F1-4746-B9FB-37EE3B2B2545}" presName="Name37" presStyleLbl="parChTrans1D4" presStyleIdx="17" presStyleCnt="38"/>
      <dgm:spPr/>
    </dgm:pt>
    <dgm:pt modelId="{E247DB90-2FBB-314E-8BC8-36925A769B33}" type="pres">
      <dgm:prSet presAssocID="{990E4D8C-9BB4-4DC2-A107-102950A83111}" presName="hierRoot2" presStyleCnt="0">
        <dgm:presLayoutVars>
          <dgm:hierBranch val="init"/>
        </dgm:presLayoutVars>
      </dgm:prSet>
      <dgm:spPr/>
    </dgm:pt>
    <dgm:pt modelId="{48190705-8D5D-BB44-96CF-52F4D0C2580D}" type="pres">
      <dgm:prSet presAssocID="{990E4D8C-9BB4-4DC2-A107-102950A83111}" presName="rootComposite" presStyleCnt="0"/>
      <dgm:spPr/>
    </dgm:pt>
    <dgm:pt modelId="{24F3DC3F-2F4D-1041-924B-BF5472177136}" type="pres">
      <dgm:prSet presAssocID="{990E4D8C-9BB4-4DC2-A107-102950A83111}" presName="rootText" presStyleLbl="node4" presStyleIdx="17" presStyleCnt="38">
        <dgm:presLayoutVars>
          <dgm:chPref val="3"/>
        </dgm:presLayoutVars>
      </dgm:prSet>
      <dgm:spPr/>
    </dgm:pt>
    <dgm:pt modelId="{12573152-2BD2-BC48-86EF-74993BA20F19}" type="pres">
      <dgm:prSet presAssocID="{990E4D8C-9BB4-4DC2-A107-102950A83111}" presName="rootConnector" presStyleLbl="node4" presStyleIdx="17" presStyleCnt="38"/>
      <dgm:spPr/>
    </dgm:pt>
    <dgm:pt modelId="{A1EFF867-5933-CB48-9105-78907858994E}" type="pres">
      <dgm:prSet presAssocID="{990E4D8C-9BB4-4DC2-A107-102950A83111}" presName="hierChild4" presStyleCnt="0"/>
      <dgm:spPr/>
    </dgm:pt>
    <dgm:pt modelId="{97C7666E-350E-424E-9103-5A84CB1AA7D9}" type="pres">
      <dgm:prSet presAssocID="{990E4D8C-9BB4-4DC2-A107-102950A83111}" presName="hierChild5" presStyleCnt="0"/>
      <dgm:spPr/>
    </dgm:pt>
    <dgm:pt modelId="{EADE6B32-6574-3547-834E-B1E5BC71F335}" type="pres">
      <dgm:prSet presAssocID="{4FDD788C-7130-490B-A81D-2B28A88A5732}" presName="hierChild5" presStyleCnt="0"/>
      <dgm:spPr/>
    </dgm:pt>
    <dgm:pt modelId="{D409E92F-A9F9-9346-996D-119942EF69A0}" type="pres">
      <dgm:prSet presAssocID="{C66B518F-5A82-7D41-890D-658B214BEDDD}" presName="hierChild5" presStyleCnt="0"/>
      <dgm:spPr/>
    </dgm:pt>
    <dgm:pt modelId="{1CF555BA-27A5-2840-AEC4-D1201E6C52AA}" type="pres">
      <dgm:prSet presAssocID="{3F131530-23FB-FD42-93DD-64EFA0188FED}" presName="Name37" presStyleLbl="parChTrans1D3" presStyleIdx="2" presStyleCnt="7"/>
      <dgm:spPr/>
    </dgm:pt>
    <dgm:pt modelId="{03D3FC19-B365-A24F-93E0-EE5A19A57E4F}" type="pres">
      <dgm:prSet presAssocID="{3DB77DA8-9185-A34F-8CC2-B01D3E2AC414}" presName="hierRoot2" presStyleCnt="0">
        <dgm:presLayoutVars>
          <dgm:hierBranch val="init"/>
        </dgm:presLayoutVars>
      </dgm:prSet>
      <dgm:spPr/>
    </dgm:pt>
    <dgm:pt modelId="{F5C6D743-2FE5-5A49-9654-ACE7C26EC368}" type="pres">
      <dgm:prSet presAssocID="{3DB77DA8-9185-A34F-8CC2-B01D3E2AC414}" presName="rootComposite" presStyleCnt="0"/>
      <dgm:spPr/>
    </dgm:pt>
    <dgm:pt modelId="{B556139E-B1F5-C249-9C67-B82C69545E1A}" type="pres">
      <dgm:prSet presAssocID="{3DB77DA8-9185-A34F-8CC2-B01D3E2AC414}" presName="rootText" presStyleLbl="node3" presStyleIdx="2" presStyleCnt="7">
        <dgm:presLayoutVars>
          <dgm:chPref val="3"/>
        </dgm:presLayoutVars>
      </dgm:prSet>
      <dgm:spPr/>
    </dgm:pt>
    <dgm:pt modelId="{C8FE98C7-F432-234E-A6D7-D695E5D517E3}" type="pres">
      <dgm:prSet presAssocID="{3DB77DA8-9185-A34F-8CC2-B01D3E2AC414}" presName="rootConnector" presStyleLbl="node3" presStyleIdx="2" presStyleCnt="7"/>
      <dgm:spPr/>
    </dgm:pt>
    <dgm:pt modelId="{413683B2-06C6-EF41-9785-8C7E5BA41D32}" type="pres">
      <dgm:prSet presAssocID="{3DB77DA8-9185-A34F-8CC2-B01D3E2AC414}" presName="hierChild4" presStyleCnt="0"/>
      <dgm:spPr/>
    </dgm:pt>
    <dgm:pt modelId="{50DD24BF-9363-3A40-8694-44732B6D59FA}" type="pres">
      <dgm:prSet presAssocID="{6A077ADA-EDBB-F245-AC4F-EFD38F92359F}" presName="Name37" presStyleLbl="parChTrans1D4" presStyleIdx="18" presStyleCnt="38"/>
      <dgm:spPr/>
    </dgm:pt>
    <dgm:pt modelId="{84B1A2F5-A01A-8743-95AE-CDF522E23490}" type="pres">
      <dgm:prSet presAssocID="{1FFE57FA-6310-4449-B652-98E08B98B595}" presName="hierRoot2" presStyleCnt="0">
        <dgm:presLayoutVars>
          <dgm:hierBranch val="init"/>
        </dgm:presLayoutVars>
      </dgm:prSet>
      <dgm:spPr/>
    </dgm:pt>
    <dgm:pt modelId="{B4429B07-DB77-8C4A-AFDA-0F1697A1BCDE}" type="pres">
      <dgm:prSet presAssocID="{1FFE57FA-6310-4449-B652-98E08B98B595}" presName="rootComposite" presStyleCnt="0"/>
      <dgm:spPr/>
    </dgm:pt>
    <dgm:pt modelId="{DEF5EB7C-CA24-0C4F-B25A-871A9262FB23}" type="pres">
      <dgm:prSet presAssocID="{1FFE57FA-6310-4449-B652-98E08B98B595}" presName="rootText" presStyleLbl="node4" presStyleIdx="18" presStyleCnt="38">
        <dgm:presLayoutVars>
          <dgm:chPref val="3"/>
        </dgm:presLayoutVars>
      </dgm:prSet>
      <dgm:spPr/>
    </dgm:pt>
    <dgm:pt modelId="{9ECC4375-4BFF-A147-8F5A-AB412F77CDCF}" type="pres">
      <dgm:prSet presAssocID="{1FFE57FA-6310-4449-B652-98E08B98B595}" presName="rootConnector" presStyleLbl="node4" presStyleIdx="18" presStyleCnt="38"/>
      <dgm:spPr/>
    </dgm:pt>
    <dgm:pt modelId="{7FEE912A-9764-6A4B-AAAF-927C25F5EF56}" type="pres">
      <dgm:prSet presAssocID="{1FFE57FA-6310-4449-B652-98E08B98B595}" presName="hierChild4" presStyleCnt="0"/>
      <dgm:spPr/>
    </dgm:pt>
    <dgm:pt modelId="{C4813009-C09A-FD48-A250-7120678FD3A5}" type="pres">
      <dgm:prSet presAssocID="{B1F40903-1DF9-450E-BCAF-DF53AA4C71D9}" presName="Name37" presStyleLbl="parChTrans1D4" presStyleIdx="19" presStyleCnt="38"/>
      <dgm:spPr/>
    </dgm:pt>
    <dgm:pt modelId="{2D29C855-58C3-D14B-9903-DE0827D43B7A}" type="pres">
      <dgm:prSet presAssocID="{1D3534EE-2EED-4461-8483-6D9B20E8E4A0}" presName="hierRoot2" presStyleCnt="0">
        <dgm:presLayoutVars>
          <dgm:hierBranch val="init"/>
        </dgm:presLayoutVars>
      </dgm:prSet>
      <dgm:spPr/>
    </dgm:pt>
    <dgm:pt modelId="{84731C7C-20B5-9C44-A04E-8CF689C6F000}" type="pres">
      <dgm:prSet presAssocID="{1D3534EE-2EED-4461-8483-6D9B20E8E4A0}" presName="rootComposite" presStyleCnt="0"/>
      <dgm:spPr/>
    </dgm:pt>
    <dgm:pt modelId="{65BD9221-10C4-EA4C-AFF8-192FDBCA8FF1}" type="pres">
      <dgm:prSet presAssocID="{1D3534EE-2EED-4461-8483-6D9B20E8E4A0}" presName="rootText" presStyleLbl="node4" presStyleIdx="19" presStyleCnt="38">
        <dgm:presLayoutVars>
          <dgm:chPref val="3"/>
        </dgm:presLayoutVars>
      </dgm:prSet>
      <dgm:spPr/>
    </dgm:pt>
    <dgm:pt modelId="{58559569-9FDF-CF4F-8EF7-DDCAF81DAA5A}" type="pres">
      <dgm:prSet presAssocID="{1D3534EE-2EED-4461-8483-6D9B20E8E4A0}" presName="rootConnector" presStyleLbl="node4" presStyleIdx="19" presStyleCnt="38"/>
      <dgm:spPr/>
    </dgm:pt>
    <dgm:pt modelId="{8783FFED-E642-934F-8736-C7F7F3288971}" type="pres">
      <dgm:prSet presAssocID="{1D3534EE-2EED-4461-8483-6D9B20E8E4A0}" presName="hierChild4" presStyleCnt="0"/>
      <dgm:spPr/>
    </dgm:pt>
    <dgm:pt modelId="{EF2FFFBF-B957-7C4E-B946-B54BAEF8682E}" type="pres">
      <dgm:prSet presAssocID="{3086C486-2229-46AA-8CDA-C2E99513BC47}" presName="Name37" presStyleLbl="parChTrans1D4" presStyleIdx="20" presStyleCnt="38"/>
      <dgm:spPr/>
    </dgm:pt>
    <dgm:pt modelId="{0E9ADDBC-00B7-CA47-9990-FA665E1CA1C0}" type="pres">
      <dgm:prSet presAssocID="{FB886839-93B5-4D01-B4E5-9B575D6E269D}" presName="hierRoot2" presStyleCnt="0">
        <dgm:presLayoutVars>
          <dgm:hierBranch val="init"/>
        </dgm:presLayoutVars>
      </dgm:prSet>
      <dgm:spPr/>
    </dgm:pt>
    <dgm:pt modelId="{786E51A6-06C4-1740-BFD9-E5F87EE315E3}" type="pres">
      <dgm:prSet presAssocID="{FB886839-93B5-4D01-B4E5-9B575D6E269D}" presName="rootComposite" presStyleCnt="0"/>
      <dgm:spPr/>
    </dgm:pt>
    <dgm:pt modelId="{5A860EE3-7542-9249-B0F8-C71800BAD51C}" type="pres">
      <dgm:prSet presAssocID="{FB886839-93B5-4D01-B4E5-9B575D6E269D}" presName="rootText" presStyleLbl="node4" presStyleIdx="20" presStyleCnt="38">
        <dgm:presLayoutVars>
          <dgm:chPref val="3"/>
        </dgm:presLayoutVars>
      </dgm:prSet>
      <dgm:spPr/>
    </dgm:pt>
    <dgm:pt modelId="{A897F4B5-9FE9-9342-8D39-A5D494009CB4}" type="pres">
      <dgm:prSet presAssocID="{FB886839-93B5-4D01-B4E5-9B575D6E269D}" presName="rootConnector" presStyleLbl="node4" presStyleIdx="20" presStyleCnt="38"/>
      <dgm:spPr/>
    </dgm:pt>
    <dgm:pt modelId="{DC371ED2-270A-D74D-8C28-5E645625AFD7}" type="pres">
      <dgm:prSet presAssocID="{FB886839-93B5-4D01-B4E5-9B575D6E269D}" presName="hierChild4" presStyleCnt="0"/>
      <dgm:spPr/>
    </dgm:pt>
    <dgm:pt modelId="{76346AE5-CCA9-D24B-92F0-A9F61655C42C}" type="pres">
      <dgm:prSet presAssocID="{FB886839-93B5-4D01-B4E5-9B575D6E269D}" presName="hierChild5" presStyleCnt="0"/>
      <dgm:spPr/>
    </dgm:pt>
    <dgm:pt modelId="{24F2DB20-2A42-AD4D-88A0-A5E1570549D5}" type="pres">
      <dgm:prSet presAssocID="{919E22AC-92D2-4340-AEA3-8A6D6B1B85BD}" presName="Name37" presStyleLbl="parChTrans1D4" presStyleIdx="21" presStyleCnt="38"/>
      <dgm:spPr/>
    </dgm:pt>
    <dgm:pt modelId="{754D0662-38E5-ED4E-964C-2D48D59C2263}" type="pres">
      <dgm:prSet presAssocID="{11827CF5-B8F3-43C7-8691-48A7F0918145}" presName="hierRoot2" presStyleCnt="0">
        <dgm:presLayoutVars>
          <dgm:hierBranch val="init"/>
        </dgm:presLayoutVars>
      </dgm:prSet>
      <dgm:spPr/>
    </dgm:pt>
    <dgm:pt modelId="{3278E297-9F27-484F-93A6-B9EBDFA5A48F}" type="pres">
      <dgm:prSet presAssocID="{11827CF5-B8F3-43C7-8691-48A7F0918145}" presName="rootComposite" presStyleCnt="0"/>
      <dgm:spPr/>
    </dgm:pt>
    <dgm:pt modelId="{3FF8A391-5AEB-144F-AAE7-657CB7841DD3}" type="pres">
      <dgm:prSet presAssocID="{11827CF5-B8F3-43C7-8691-48A7F0918145}" presName="rootText" presStyleLbl="node4" presStyleIdx="21" presStyleCnt="38">
        <dgm:presLayoutVars>
          <dgm:chPref val="3"/>
        </dgm:presLayoutVars>
      </dgm:prSet>
      <dgm:spPr/>
    </dgm:pt>
    <dgm:pt modelId="{CA502D18-8A14-3C4C-BE3E-6F4FD1F7F6FC}" type="pres">
      <dgm:prSet presAssocID="{11827CF5-B8F3-43C7-8691-48A7F0918145}" presName="rootConnector" presStyleLbl="node4" presStyleIdx="21" presStyleCnt="38"/>
      <dgm:spPr/>
    </dgm:pt>
    <dgm:pt modelId="{7B2D1E93-5387-AC45-8E72-59280F101077}" type="pres">
      <dgm:prSet presAssocID="{11827CF5-B8F3-43C7-8691-48A7F0918145}" presName="hierChild4" presStyleCnt="0"/>
      <dgm:spPr/>
    </dgm:pt>
    <dgm:pt modelId="{B9D4EB9E-4BD1-D34F-8734-DA83E3B5E063}" type="pres">
      <dgm:prSet presAssocID="{11827CF5-B8F3-43C7-8691-48A7F0918145}" presName="hierChild5" presStyleCnt="0"/>
      <dgm:spPr/>
    </dgm:pt>
    <dgm:pt modelId="{E52A49D2-54E6-2E4B-A943-CA5B3F54ED00}" type="pres">
      <dgm:prSet presAssocID="{1D3534EE-2EED-4461-8483-6D9B20E8E4A0}" presName="hierChild5" presStyleCnt="0"/>
      <dgm:spPr/>
    </dgm:pt>
    <dgm:pt modelId="{4190BD15-2EBC-6748-8953-55BC04095AE5}" type="pres">
      <dgm:prSet presAssocID="{779C28C6-985E-4F6A-9087-298D68B92B6B}" presName="Name37" presStyleLbl="parChTrans1D4" presStyleIdx="22" presStyleCnt="38"/>
      <dgm:spPr/>
    </dgm:pt>
    <dgm:pt modelId="{11F53928-C599-754E-9B53-42DD323C16FC}" type="pres">
      <dgm:prSet presAssocID="{9FE64F23-6876-4A12-AADA-8BB742F87DAF}" presName="hierRoot2" presStyleCnt="0">
        <dgm:presLayoutVars>
          <dgm:hierBranch val="init"/>
        </dgm:presLayoutVars>
      </dgm:prSet>
      <dgm:spPr/>
    </dgm:pt>
    <dgm:pt modelId="{13170A99-64F7-DA48-A426-C9E0673AD4D7}" type="pres">
      <dgm:prSet presAssocID="{9FE64F23-6876-4A12-AADA-8BB742F87DAF}" presName="rootComposite" presStyleCnt="0"/>
      <dgm:spPr/>
    </dgm:pt>
    <dgm:pt modelId="{4FBCEAD9-B70A-744F-940C-C6D72821758F}" type="pres">
      <dgm:prSet presAssocID="{9FE64F23-6876-4A12-AADA-8BB742F87DAF}" presName="rootText" presStyleLbl="node4" presStyleIdx="22" presStyleCnt="38">
        <dgm:presLayoutVars>
          <dgm:chPref val="3"/>
        </dgm:presLayoutVars>
      </dgm:prSet>
      <dgm:spPr/>
    </dgm:pt>
    <dgm:pt modelId="{2199DE05-8E5E-BC4A-8B03-05E99B6771B2}" type="pres">
      <dgm:prSet presAssocID="{9FE64F23-6876-4A12-AADA-8BB742F87DAF}" presName="rootConnector" presStyleLbl="node4" presStyleIdx="22" presStyleCnt="38"/>
      <dgm:spPr/>
    </dgm:pt>
    <dgm:pt modelId="{F37FDFA7-AFED-6140-9B54-A950F0356626}" type="pres">
      <dgm:prSet presAssocID="{9FE64F23-6876-4A12-AADA-8BB742F87DAF}" presName="hierChild4" presStyleCnt="0"/>
      <dgm:spPr/>
    </dgm:pt>
    <dgm:pt modelId="{5DEE39C9-3B11-4E46-ACCB-E79F0CB1558A}" type="pres">
      <dgm:prSet presAssocID="{9FE64F23-6876-4A12-AADA-8BB742F87DAF}" presName="hierChild5" presStyleCnt="0"/>
      <dgm:spPr/>
    </dgm:pt>
    <dgm:pt modelId="{81A77FFF-6F4B-E643-82A0-0C3F9C6121B2}" type="pres">
      <dgm:prSet presAssocID="{1FFE57FA-6310-4449-B652-98E08B98B595}" presName="hierChild5" presStyleCnt="0"/>
      <dgm:spPr/>
    </dgm:pt>
    <dgm:pt modelId="{906F6CA2-A2A9-5D47-BF65-7DE86CDA2E14}" type="pres">
      <dgm:prSet presAssocID="{D68E414A-ABDA-4E4D-B584-582419E06196}" presName="Name37" presStyleLbl="parChTrans1D4" presStyleIdx="23" presStyleCnt="38"/>
      <dgm:spPr/>
    </dgm:pt>
    <dgm:pt modelId="{47D9F282-462B-7E49-80CA-E4E56D3EACFB}" type="pres">
      <dgm:prSet presAssocID="{543C3B8B-B0C7-E544-B0DA-00FC9923E01E}" presName="hierRoot2" presStyleCnt="0">
        <dgm:presLayoutVars>
          <dgm:hierBranch val="init"/>
        </dgm:presLayoutVars>
      </dgm:prSet>
      <dgm:spPr/>
    </dgm:pt>
    <dgm:pt modelId="{1C6BE8E6-18E7-9345-9BD5-06E704F22A2D}" type="pres">
      <dgm:prSet presAssocID="{543C3B8B-B0C7-E544-B0DA-00FC9923E01E}" presName="rootComposite" presStyleCnt="0"/>
      <dgm:spPr/>
    </dgm:pt>
    <dgm:pt modelId="{4CC26723-61C2-2144-97A4-BF0701B26E40}" type="pres">
      <dgm:prSet presAssocID="{543C3B8B-B0C7-E544-B0DA-00FC9923E01E}" presName="rootText" presStyleLbl="node4" presStyleIdx="23" presStyleCnt="38">
        <dgm:presLayoutVars>
          <dgm:chPref val="3"/>
        </dgm:presLayoutVars>
      </dgm:prSet>
      <dgm:spPr/>
    </dgm:pt>
    <dgm:pt modelId="{2A70F515-263F-8646-8A48-A18C2FEAFEEA}" type="pres">
      <dgm:prSet presAssocID="{543C3B8B-B0C7-E544-B0DA-00FC9923E01E}" presName="rootConnector" presStyleLbl="node4" presStyleIdx="23" presStyleCnt="38"/>
      <dgm:spPr/>
    </dgm:pt>
    <dgm:pt modelId="{A7185440-9B7A-DB4C-B8E0-100F66B51653}" type="pres">
      <dgm:prSet presAssocID="{543C3B8B-B0C7-E544-B0DA-00FC9923E01E}" presName="hierChild4" presStyleCnt="0"/>
      <dgm:spPr/>
    </dgm:pt>
    <dgm:pt modelId="{4CD2C93A-9181-BD48-84D1-840E19685011}" type="pres">
      <dgm:prSet presAssocID="{B0E4C2BF-6129-7249-A8F2-D5A0F511DCEF}" presName="Name37" presStyleLbl="parChTrans1D4" presStyleIdx="24" presStyleCnt="38"/>
      <dgm:spPr/>
    </dgm:pt>
    <dgm:pt modelId="{D5A59227-418E-9246-967D-4E3EEA6ACF7F}" type="pres">
      <dgm:prSet presAssocID="{F6641BC6-CE3E-CA45-9DE7-45DD87FCAB19}" presName="hierRoot2" presStyleCnt="0">
        <dgm:presLayoutVars>
          <dgm:hierBranch val="init"/>
        </dgm:presLayoutVars>
      </dgm:prSet>
      <dgm:spPr/>
    </dgm:pt>
    <dgm:pt modelId="{9F7B25FC-E7FF-BC41-A053-2851A02D8E4D}" type="pres">
      <dgm:prSet presAssocID="{F6641BC6-CE3E-CA45-9DE7-45DD87FCAB19}" presName="rootComposite" presStyleCnt="0"/>
      <dgm:spPr/>
    </dgm:pt>
    <dgm:pt modelId="{C8EFE6AA-F398-8242-965B-54916C067FB7}" type="pres">
      <dgm:prSet presAssocID="{F6641BC6-CE3E-CA45-9DE7-45DD87FCAB19}" presName="rootText" presStyleLbl="node4" presStyleIdx="24" presStyleCnt="38">
        <dgm:presLayoutVars>
          <dgm:chPref val="3"/>
        </dgm:presLayoutVars>
      </dgm:prSet>
      <dgm:spPr/>
    </dgm:pt>
    <dgm:pt modelId="{3DFE614C-1D48-8A41-8A09-A78B0381DD19}" type="pres">
      <dgm:prSet presAssocID="{F6641BC6-CE3E-CA45-9DE7-45DD87FCAB19}" presName="rootConnector" presStyleLbl="node4" presStyleIdx="24" presStyleCnt="38"/>
      <dgm:spPr/>
    </dgm:pt>
    <dgm:pt modelId="{F3AFC7FA-337B-D64C-8160-035985ABF6D9}" type="pres">
      <dgm:prSet presAssocID="{F6641BC6-CE3E-CA45-9DE7-45DD87FCAB19}" presName="hierChild4" presStyleCnt="0"/>
      <dgm:spPr/>
    </dgm:pt>
    <dgm:pt modelId="{2B7F73EE-DBC2-6543-B662-736E7F929D8C}" type="pres">
      <dgm:prSet presAssocID="{F6641BC6-CE3E-CA45-9DE7-45DD87FCAB19}" presName="hierChild5" presStyleCnt="0"/>
      <dgm:spPr/>
    </dgm:pt>
    <dgm:pt modelId="{1365B181-D782-CF4F-9385-AC27860E1101}" type="pres">
      <dgm:prSet presAssocID="{ED607CD8-8627-42CE-92E3-C58C224B98F4}" presName="Name37" presStyleLbl="parChTrans1D4" presStyleIdx="25" presStyleCnt="38"/>
      <dgm:spPr/>
    </dgm:pt>
    <dgm:pt modelId="{F949FA3E-9D63-7845-A00A-719241A6F114}" type="pres">
      <dgm:prSet presAssocID="{D9D9D5DB-5688-4910-B4A7-653182349745}" presName="hierRoot2" presStyleCnt="0">
        <dgm:presLayoutVars>
          <dgm:hierBranch val="init"/>
        </dgm:presLayoutVars>
      </dgm:prSet>
      <dgm:spPr/>
    </dgm:pt>
    <dgm:pt modelId="{C49CCD48-233B-8341-957D-E33A0A332A80}" type="pres">
      <dgm:prSet presAssocID="{D9D9D5DB-5688-4910-B4A7-653182349745}" presName="rootComposite" presStyleCnt="0"/>
      <dgm:spPr/>
    </dgm:pt>
    <dgm:pt modelId="{F057A0A1-4B7F-834A-BD28-F41FAAA2975F}" type="pres">
      <dgm:prSet presAssocID="{D9D9D5DB-5688-4910-B4A7-653182349745}" presName="rootText" presStyleLbl="node4" presStyleIdx="25" presStyleCnt="38">
        <dgm:presLayoutVars>
          <dgm:chPref val="3"/>
        </dgm:presLayoutVars>
      </dgm:prSet>
      <dgm:spPr/>
    </dgm:pt>
    <dgm:pt modelId="{7543A460-4853-B649-B5DC-59B35F09DB71}" type="pres">
      <dgm:prSet presAssocID="{D9D9D5DB-5688-4910-B4A7-653182349745}" presName="rootConnector" presStyleLbl="node4" presStyleIdx="25" presStyleCnt="38"/>
      <dgm:spPr/>
    </dgm:pt>
    <dgm:pt modelId="{116F95BD-DBC8-7447-9980-484BF80E56C2}" type="pres">
      <dgm:prSet presAssocID="{D9D9D5DB-5688-4910-B4A7-653182349745}" presName="hierChild4" presStyleCnt="0"/>
      <dgm:spPr/>
    </dgm:pt>
    <dgm:pt modelId="{E11165B1-17B3-B046-82F5-0937F935B505}" type="pres">
      <dgm:prSet presAssocID="{D9D9D5DB-5688-4910-B4A7-653182349745}" presName="hierChild5" presStyleCnt="0"/>
      <dgm:spPr/>
    </dgm:pt>
    <dgm:pt modelId="{5EB1B417-5652-3540-B3D3-CD0879297EB8}" type="pres">
      <dgm:prSet presAssocID="{543C3B8B-B0C7-E544-B0DA-00FC9923E01E}" presName="hierChild5" presStyleCnt="0"/>
      <dgm:spPr/>
    </dgm:pt>
    <dgm:pt modelId="{ACB282CD-524E-2140-A6A1-7F1C5C347FE1}" type="pres">
      <dgm:prSet presAssocID="{3DB77DA8-9185-A34F-8CC2-B01D3E2AC414}" presName="hierChild5" presStyleCnt="0"/>
      <dgm:spPr/>
    </dgm:pt>
    <dgm:pt modelId="{99C6E4B9-FE81-684D-804B-D74C5B5C572E}" type="pres">
      <dgm:prSet presAssocID="{86B5AC78-0B88-47E5-BD03-5E7D567E2CFC}" presName="hierChild5" presStyleCnt="0"/>
      <dgm:spPr/>
    </dgm:pt>
    <dgm:pt modelId="{5ACAEE4B-2E8E-BF41-B604-E9CC1ABE42CF}" type="pres">
      <dgm:prSet presAssocID="{0FE0D444-0238-DE41-B877-5BA329EB0EAF}" presName="Name37" presStyleLbl="parChTrans1D2" presStyleIdx="1" presStyleCnt="2"/>
      <dgm:spPr/>
    </dgm:pt>
    <dgm:pt modelId="{804CD329-99B1-0245-A430-CD77BFCB2E15}" type="pres">
      <dgm:prSet presAssocID="{5E3C356F-E817-1940-958D-3C17ED9E654E}" presName="hierRoot2" presStyleCnt="0">
        <dgm:presLayoutVars>
          <dgm:hierBranch val="init"/>
        </dgm:presLayoutVars>
      </dgm:prSet>
      <dgm:spPr/>
    </dgm:pt>
    <dgm:pt modelId="{F8D8F6F5-38D5-214C-A4A2-1628FBCB1018}" type="pres">
      <dgm:prSet presAssocID="{5E3C356F-E817-1940-958D-3C17ED9E654E}" presName="rootComposite" presStyleCnt="0"/>
      <dgm:spPr/>
    </dgm:pt>
    <dgm:pt modelId="{AA127C52-6FDA-7146-AA8D-B8B484D328F5}" type="pres">
      <dgm:prSet presAssocID="{5E3C356F-E817-1940-958D-3C17ED9E654E}" presName="rootText" presStyleLbl="node2" presStyleIdx="1" presStyleCnt="2">
        <dgm:presLayoutVars>
          <dgm:chPref val="3"/>
        </dgm:presLayoutVars>
      </dgm:prSet>
      <dgm:spPr/>
    </dgm:pt>
    <dgm:pt modelId="{E52B4680-59D6-C841-A3E3-815A31336212}" type="pres">
      <dgm:prSet presAssocID="{5E3C356F-E817-1940-958D-3C17ED9E654E}" presName="rootConnector" presStyleLbl="node2" presStyleIdx="1" presStyleCnt="2"/>
      <dgm:spPr/>
    </dgm:pt>
    <dgm:pt modelId="{117C8EF5-0E72-8A4C-AA98-52D98E8487C4}" type="pres">
      <dgm:prSet presAssocID="{5E3C356F-E817-1940-958D-3C17ED9E654E}" presName="hierChild4" presStyleCnt="0"/>
      <dgm:spPr/>
    </dgm:pt>
    <dgm:pt modelId="{3CBD634C-8949-7B40-8890-993F42339C88}" type="pres">
      <dgm:prSet presAssocID="{18930EE9-2FE2-654B-8AAD-BF0903EEC209}" presName="Name37" presStyleLbl="parChTrans1D3" presStyleIdx="3" presStyleCnt="7"/>
      <dgm:spPr/>
    </dgm:pt>
    <dgm:pt modelId="{B49A82AF-291C-CF49-A752-624BA9E3DDDB}" type="pres">
      <dgm:prSet presAssocID="{7B996C64-7650-734D-908A-3CAF5268AB0A}" presName="hierRoot2" presStyleCnt="0">
        <dgm:presLayoutVars>
          <dgm:hierBranch val="init"/>
        </dgm:presLayoutVars>
      </dgm:prSet>
      <dgm:spPr/>
    </dgm:pt>
    <dgm:pt modelId="{7C03767B-B045-2C48-9FC4-F328C5C51F30}" type="pres">
      <dgm:prSet presAssocID="{7B996C64-7650-734D-908A-3CAF5268AB0A}" presName="rootComposite" presStyleCnt="0"/>
      <dgm:spPr/>
    </dgm:pt>
    <dgm:pt modelId="{29983A46-C53B-2C4D-A13F-A8D6424F27E6}" type="pres">
      <dgm:prSet presAssocID="{7B996C64-7650-734D-908A-3CAF5268AB0A}" presName="rootText" presStyleLbl="node3" presStyleIdx="3" presStyleCnt="7">
        <dgm:presLayoutVars>
          <dgm:chPref val="3"/>
        </dgm:presLayoutVars>
      </dgm:prSet>
      <dgm:spPr/>
    </dgm:pt>
    <dgm:pt modelId="{B0F93F31-CBDB-A842-BAFD-15DD08FEF6B1}" type="pres">
      <dgm:prSet presAssocID="{7B996C64-7650-734D-908A-3CAF5268AB0A}" presName="rootConnector" presStyleLbl="node3" presStyleIdx="3" presStyleCnt="7"/>
      <dgm:spPr/>
    </dgm:pt>
    <dgm:pt modelId="{901FCA1F-4DC7-D44C-A8BD-153DB72574B8}" type="pres">
      <dgm:prSet presAssocID="{7B996C64-7650-734D-908A-3CAF5268AB0A}" presName="hierChild4" presStyleCnt="0"/>
      <dgm:spPr/>
    </dgm:pt>
    <dgm:pt modelId="{3AFFD1D3-0A5E-B547-8876-46D287049F26}" type="pres">
      <dgm:prSet presAssocID="{6E960C59-112D-2A4A-97EC-0BC4E44A4D9D}" presName="Name37" presStyleLbl="parChTrans1D4" presStyleIdx="26" presStyleCnt="38"/>
      <dgm:spPr/>
    </dgm:pt>
    <dgm:pt modelId="{0B9D3A4F-6745-8E4C-A216-6A4D173BD5A8}" type="pres">
      <dgm:prSet presAssocID="{267AC31D-D67D-BA4F-BA7C-DD6592E9DF99}" presName="hierRoot2" presStyleCnt="0">
        <dgm:presLayoutVars>
          <dgm:hierBranch val="init"/>
        </dgm:presLayoutVars>
      </dgm:prSet>
      <dgm:spPr/>
    </dgm:pt>
    <dgm:pt modelId="{F6762BF1-45AA-854C-AC8A-2FD8D76EA6EC}" type="pres">
      <dgm:prSet presAssocID="{267AC31D-D67D-BA4F-BA7C-DD6592E9DF99}" presName="rootComposite" presStyleCnt="0"/>
      <dgm:spPr/>
    </dgm:pt>
    <dgm:pt modelId="{0B8119BD-69B5-AC46-AC42-5B53A4B80894}" type="pres">
      <dgm:prSet presAssocID="{267AC31D-D67D-BA4F-BA7C-DD6592E9DF99}" presName="rootText" presStyleLbl="node4" presStyleIdx="26" presStyleCnt="38">
        <dgm:presLayoutVars>
          <dgm:chPref val="3"/>
        </dgm:presLayoutVars>
      </dgm:prSet>
      <dgm:spPr/>
    </dgm:pt>
    <dgm:pt modelId="{1F7875AB-70B5-7041-B518-607D88A80C55}" type="pres">
      <dgm:prSet presAssocID="{267AC31D-D67D-BA4F-BA7C-DD6592E9DF99}" presName="rootConnector" presStyleLbl="node4" presStyleIdx="26" presStyleCnt="38"/>
      <dgm:spPr/>
    </dgm:pt>
    <dgm:pt modelId="{025C4DC9-6BE6-0548-9E90-AC0E7075A6D1}" type="pres">
      <dgm:prSet presAssocID="{267AC31D-D67D-BA4F-BA7C-DD6592E9DF99}" presName="hierChild4" presStyleCnt="0"/>
      <dgm:spPr/>
    </dgm:pt>
    <dgm:pt modelId="{CFA04CC1-40AB-A649-9B3A-0E1D9EFCA8FB}" type="pres">
      <dgm:prSet presAssocID="{0839053C-E2A0-4636-B015-17A0F8586BE6}" presName="Name37" presStyleLbl="parChTrans1D4" presStyleIdx="27" presStyleCnt="38"/>
      <dgm:spPr/>
    </dgm:pt>
    <dgm:pt modelId="{79EFB2D8-E406-E94E-9E9B-96A7FEE48DF4}" type="pres">
      <dgm:prSet presAssocID="{E3FC8934-FDF5-4D84-81DE-8B0CE696320C}" presName="hierRoot2" presStyleCnt="0">
        <dgm:presLayoutVars>
          <dgm:hierBranch val="init"/>
        </dgm:presLayoutVars>
      </dgm:prSet>
      <dgm:spPr/>
    </dgm:pt>
    <dgm:pt modelId="{B58B8BCB-0066-3B4E-A993-509C0E9C974A}" type="pres">
      <dgm:prSet presAssocID="{E3FC8934-FDF5-4D84-81DE-8B0CE696320C}" presName="rootComposite" presStyleCnt="0"/>
      <dgm:spPr/>
    </dgm:pt>
    <dgm:pt modelId="{2D57533D-63B9-F841-9C90-80C2909058D8}" type="pres">
      <dgm:prSet presAssocID="{E3FC8934-FDF5-4D84-81DE-8B0CE696320C}" presName="rootText" presStyleLbl="node4" presStyleIdx="27" presStyleCnt="38">
        <dgm:presLayoutVars>
          <dgm:chPref val="3"/>
        </dgm:presLayoutVars>
      </dgm:prSet>
      <dgm:spPr/>
    </dgm:pt>
    <dgm:pt modelId="{FB8CD69B-D58C-D84C-A9EC-473A0F2833D2}" type="pres">
      <dgm:prSet presAssocID="{E3FC8934-FDF5-4D84-81DE-8B0CE696320C}" presName="rootConnector" presStyleLbl="node4" presStyleIdx="27" presStyleCnt="38"/>
      <dgm:spPr/>
    </dgm:pt>
    <dgm:pt modelId="{61DC3876-18E8-1740-86BB-47126B63AC06}" type="pres">
      <dgm:prSet presAssocID="{E3FC8934-FDF5-4D84-81DE-8B0CE696320C}" presName="hierChild4" presStyleCnt="0"/>
      <dgm:spPr/>
    </dgm:pt>
    <dgm:pt modelId="{78AACD15-F5C9-AE48-B7E1-979691FD78B3}" type="pres">
      <dgm:prSet presAssocID="{E3FC8934-FDF5-4D84-81DE-8B0CE696320C}" presName="hierChild5" presStyleCnt="0"/>
      <dgm:spPr/>
    </dgm:pt>
    <dgm:pt modelId="{712174FA-FD56-B04E-B197-76A14B4E562B}" type="pres">
      <dgm:prSet presAssocID="{267AC31D-D67D-BA4F-BA7C-DD6592E9DF99}" presName="hierChild5" presStyleCnt="0"/>
      <dgm:spPr/>
    </dgm:pt>
    <dgm:pt modelId="{F82AF6CA-9DCA-8E46-8D1F-7CDEADFCE458}" type="pres">
      <dgm:prSet presAssocID="{7B996C64-7650-734D-908A-3CAF5268AB0A}" presName="hierChild5" presStyleCnt="0"/>
      <dgm:spPr/>
    </dgm:pt>
    <dgm:pt modelId="{32129019-DC30-9D49-AE7F-07536B35C15F}" type="pres">
      <dgm:prSet presAssocID="{96E8CBCB-C89B-4B1B-BDA0-EB9AD2E51576}" presName="Name37" presStyleLbl="parChTrans1D3" presStyleIdx="4" presStyleCnt="7"/>
      <dgm:spPr/>
    </dgm:pt>
    <dgm:pt modelId="{B2F6800F-DAD9-CD48-8248-3061C6F0F812}" type="pres">
      <dgm:prSet presAssocID="{7E6BB22D-8F26-44E7-9F8B-B8C84A34D1CD}" presName="hierRoot2" presStyleCnt="0">
        <dgm:presLayoutVars>
          <dgm:hierBranch val="init"/>
        </dgm:presLayoutVars>
      </dgm:prSet>
      <dgm:spPr/>
    </dgm:pt>
    <dgm:pt modelId="{A4B7CDEF-BCF0-F846-AB1D-B7E0CC04BC34}" type="pres">
      <dgm:prSet presAssocID="{7E6BB22D-8F26-44E7-9F8B-B8C84A34D1CD}" presName="rootComposite" presStyleCnt="0"/>
      <dgm:spPr/>
    </dgm:pt>
    <dgm:pt modelId="{AF50AA75-C558-A741-96A4-76DED30FB498}" type="pres">
      <dgm:prSet presAssocID="{7E6BB22D-8F26-44E7-9F8B-B8C84A34D1CD}" presName="rootText" presStyleLbl="node3" presStyleIdx="4" presStyleCnt="7">
        <dgm:presLayoutVars>
          <dgm:chPref val="3"/>
        </dgm:presLayoutVars>
      </dgm:prSet>
      <dgm:spPr/>
    </dgm:pt>
    <dgm:pt modelId="{7D168F14-D380-7D4B-969F-C07CC23D1827}" type="pres">
      <dgm:prSet presAssocID="{7E6BB22D-8F26-44E7-9F8B-B8C84A34D1CD}" presName="rootConnector" presStyleLbl="node3" presStyleIdx="4" presStyleCnt="7"/>
      <dgm:spPr/>
    </dgm:pt>
    <dgm:pt modelId="{1DED862C-CB78-4144-B8F6-3C8FCF9F3C68}" type="pres">
      <dgm:prSet presAssocID="{7E6BB22D-8F26-44E7-9F8B-B8C84A34D1CD}" presName="hierChild4" presStyleCnt="0"/>
      <dgm:spPr/>
    </dgm:pt>
    <dgm:pt modelId="{2F93EBDC-F5E4-6642-B5D3-07955628D569}" type="pres">
      <dgm:prSet presAssocID="{AD8E463B-43E7-4A87-815B-765F4D4294F1}" presName="Name37" presStyleLbl="parChTrans1D4" presStyleIdx="28" presStyleCnt="38"/>
      <dgm:spPr/>
    </dgm:pt>
    <dgm:pt modelId="{7A0EB25F-63FA-DA4F-97E3-1EE05C57C2C8}" type="pres">
      <dgm:prSet presAssocID="{DECA4637-432A-4D3D-B517-48422651A381}" presName="hierRoot2" presStyleCnt="0">
        <dgm:presLayoutVars>
          <dgm:hierBranch val="init"/>
        </dgm:presLayoutVars>
      </dgm:prSet>
      <dgm:spPr/>
    </dgm:pt>
    <dgm:pt modelId="{FE492CFE-8D9A-4846-935D-00204BB49F18}" type="pres">
      <dgm:prSet presAssocID="{DECA4637-432A-4D3D-B517-48422651A381}" presName="rootComposite" presStyleCnt="0"/>
      <dgm:spPr/>
    </dgm:pt>
    <dgm:pt modelId="{51544636-38EF-FE41-BC95-B30E26F00B62}" type="pres">
      <dgm:prSet presAssocID="{DECA4637-432A-4D3D-B517-48422651A381}" presName="rootText" presStyleLbl="node4" presStyleIdx="28" presStyleCnt="38">
        <dgm:presLayoutVars>
          <dgm:chPref val="3"/>
        </dgm:presLayoutVars>
      </dgm:prSet>
      <dgm:spPr/>
    </dgm:pt>
    <dgm:pt modelId="{EBE8C41F-03F5-5B4F-AC86-A42810FA6987}" type="pres">
      <dgm:prSet presAssocID="{DECA4637-432A-4D3D-B517-48422651A381}" presName="rootConnector" presStyleLbl="node4" presStyleIdx="28" presStyleCnt="38"/>
      <dgm:spPr/>
    </dgm:pt>
    <dgm:pt modelId="{99DF86A5-975E-FC4C-A9D0-F2A814881A29}" type="pres">
      <dgm:prSet presAssocID="{DECA4637-432A-4D3D-B517-48422651A381}" presName="hierChild4" presStyleCnt="0"/>
      <dgm:spPr/>
    </dgm:pt>
    <dgm:pt modelId="{11F9FB95-3E4B-774D-ACD2-A9F702DC0404}" type="pres">
      <dgm:prSet presAssocID="{7A71FE9F-10A7-2A44-8A43-977F061F3A63}" presName="Name37" presStyleLbl="parChTrans1D4" presStyleIdx="29" presStyleCnt="38"/>
      <dgm:spPr/>
    </dgm:pt>
    <dgm:pt modelId="{7396DE31-F439-B944-9C90-3837CC68DCD0}" type="pres">
      <dgm:prSet presAssocID="{38BE19F2-58CC-2648-BE9D-826A71873889}" presName="hierRoot2" presStyleCnt="0">
        <dgm:presLayoutVars>
          <dgm:hierBranch val="init"/>
        </dgm:presLayoutVars>
      </dgm:prSet>
      <dgm:spPr/>
    </dgm:pt>
    <dgm:pt modelId="{09722D38-EB3F-0541-BA83-F542275E12F5}" type="pres">
      <dgm:prSet presAssocID="{38BE19F2-58CC-2648-BE9D-826A71873889}" presName="rootComposite" presStyleCnt="0"/>
      <dgm:spPr/>
    </dgm:pt>
    <dgm:pt modelId="{CEC14145-6EA1-C343-8BB3-C601EA20C798}" type="pres">
      <dgm:prSet presAssocID="{38BE19F2-58CC-2648-BE9D-826A71873889}" presName="rootText" presStyleLbl="node4" presStyleIdx="29" presStyleCnt="38">
        <dgm:presLayoutVars>
          <dgm:chPref val="3"/>
        </dgm:presLayoutVars>
      </dgm:prSet>
      <dgm:spPr/>
    </dgm:pt>
    <dgm:pt modelId="{5F1216FB-C71B-894D-8D02-AD33CFCC4853}" type="pres">
      <dgm:prSet presAssocID="{38BE19F2-58CC-2648-BE9D-826A71873889}" presName="rootConnector" presStyleLbl="node4" presStyleIdx="29" presStyleCnt="38"/>
      <dgm:spPr/>
    </dgm:pt>
    <dgm:pt modelId="{C3CBEA70-F813-EA42-A982-31381E78F5CE}" type="pres">
      <dgm:prSet presAssocID="{38BE19F2-58CC-2648-BE9D-826A71873889}" presName="hierChild4" presStyleCnt="0"/>
      <dgm:spPr/>
    </dgm:pt>
    <dgm:pt modelId="{AFF41F48-EF60-CA46-B6FE-FF88358625B6}" type="pres">
      <dgm:prSet presAssocID="{38BE19F2-58CC-2648-BE9D-826A71873889}" presName="hierChild5" presStyleCnt="0"/>
      <dgm:spPr/>
    </dgm:pt>
    <dgm:pt modelId="{670D631F-E7C8-B546-B13D-5DAE83D0E3B9}" type="pres">
      <dgm:prSet presAssocID="{DECA4637-432A-4D3D-B517-48422651A381}" presName="hierChild5" presStyleCnt="0"/>
      <dgm:spPr/>
    </dgm:pt>
    <dgm:pt modelId="{6A34F903-E07A-0F48-9E27-E025A969A2BE}" type="pres">
      <dgm:prSet presAssocID="{7E6BB22D-8F26-44E7-9F8B-B8C84A34D1CD}" presName="hierChild5" presStyleCnt="0"/>
      <dgm:spPr/>
    </dgm:pt>
    <dgm:pt modelId="{814BEEB5-D1E8-D644-A834-1B1E9E7189A6}" type="pres">
      <dgm:prSet presAssocID="{9D09C1C7-53F8-42E3-996F-B11CD327349F}" presName="Name37" presStyleLbl="parChTrans1D3" presStyleIdx="5" presStyleCnt="7"/>
      <dgm:spPr/>
    </dgm:pt>
    <dgm:pt modelId="{43039C44-0A1F-5B4C-8DDA-52FF1CE68B8A}" type="pres">
      <dgm:prSet presAssocID="{6549FAD9-8E16-4C03-A741-024BA240F04A}" presName="hierRoot2" presStyleCnt="0">
        <dgm:presLayoutVars>
          <dgm:hierBranch val="init"/>
        </dgm:presLayoutVars>
      </dgm:prSet>
      <dgm:spPr/>
    </dgm:pt>
    <dgm:pt modelId="{D4573E0F-293B-3448-9FBD-D1910ED117A2}" type="pres">
      <dgm:prSet presAssocID="{6549FAD9-8E16-4C03-A741-024BA240F04A}" presName="rootComposite" presStyleCnt="0"/>
      <dgm:spPr/>
    </dgm:pt>
    <dgm:pt modelId="{B7B75173-831C-004B-964E-BA4250445522}" type="pres">
      <dgm:prSet presAssocID="{6549FAD9-8E16-4C03-A741-024BA240F04A}" presName="rootText" presStyleLbl="node3" presStyleIdx="5" presStyleCnt="7">
        <dgm:presLayoutVars>
          <dgm:chPref val="3"/>
        </dgm:presLayoutVars>
      </dgm:prSet>
      <dgm:spPr/>
    </dgm:pt>
    <dgm:pt modelId="{3BD5FC99-8AE2-E249-AAE8-79C955EC330C}" type="pres">
      <dgm:prSet presAssocID="{6549FAD9-8E16-4C03-A741-024BA240F04A}" presName="rootConnector" presStyleLbl="node3" presStyleIdx="5" presStyleCnt="7"/>
      <dgm:spPr/>
    </dgm:pt>
    <dgm:pt modelId="{290B0B95-06EE-184E-A510-3E01289C008E}" type="pres">
      <dgm:prSet presAssocID="{6549FAD9-8E16-4C03-A741-024BA240F04A}" presName="hierChild4" presStyleCnt="0"/>
      <dgm:spPr/>
    </dgm:pt>
    <dgm:pt modelId="{BA7E0134-56FF-2A46-9F04-9C2B073C388D}" type="pres">
      <dgm:prSet presAssocID="{5CBDE8A6-00B4-422B-93C6-6FC50C913865}" presName="Name37" presStyleLbl="parChTrans1D4" presStyleIdx="30" presStyleCnt="38"/>
      <dgm:spPr/>
    </dgm:pt>
    <dgm:pt modelId="{770EAF2E-76D9-FE4A-A3F0-EC4A87CAD9E9}" type="pres">
      <dgm:prSet presAssocID="{184C7A55-565A-4C14-A675-D4EC1C64456B}" presName="hierRoot2" presStyleCnt="0">
        <dgm:presLayoutVars>
          <dgm:hierBranch val="init"/>
        </dgm:presLayoutVars>
      </dgm:prSet>
      <dgm:spPr/>
    </dgm:pt>
    <dgm:pt modelId="{B5EE1636-7A16-9049-9C42-80B8A92B531C}" type="pres">
      <dgm:prSet presAssocID="{184C7A55-565A-4C14-A675-D4EC1C64456B}" presName="rootComposite" presStyleCnt="0"/>
      <dgm:spPr/>
    </dgm:pt>
    <dgm:pt modelId="{BADA3F29-3D46-264E-B74F-036A76EA142D}" type="pres">
      <dgm:prSet presAssocID="{184C7A55-565A-4C14-A675-D4EC1C64456B}" presName="rootText" presStyleLbl="node4" presStyleIdx="30" presStyleCnt="38">
        <dgm:presLayoutVars>
          <dgm:chPref val="3"/>
        </dgm:presLayoutVars>
      </dgm:prSet>
      <dgm:spPr/>
    </dgm:pt>
    <dgm:pt modelId="{2FB125A4-B3C4-0E42-B553-1C2D381848D0}" type="pres">
      <dgm:prSet presAssocID="{184C7A55-565A-4C14-A675-D4EC1C64456B}" presName="rootConnector" presStyleLbl="node4" presStyleIdx="30" presStyleCnt="38"/>
      <dgm:spPr/>
    </dgm:pt>
    <dgm:pt modelId="{E17552AC-CDC0-5842-AC1A-735CB054889B}" type="pres">
      <dgm:prSet presAssocID="{184C7A55-565A-4C14-A675-D4EC1C64456B}" presName="hierChild4" presStyleCnt="0"/>
      <dgm:spPr/>
    </dgm:pt>
    <dgm:pt modelId="{6862D2D1-7F33-8341-ABCC-9602EA1139A3}" type="pres">
      <dgm:prSet presAssocID="{05E6FF8A-7558-4D4F-BD4F-18DBE3600985}" presName="Name37" presStyleLbl="parChTrans1D4" presStyleIdx="31" presStyleCnt="38"/>
      <dgm:spPr/>
    </dgm:pt>
    <dgm:pt modelId="{0FEBF230-9D40-F44A-8982-DDFABC3E7D3D}" type="pres">
      <dgm:prSet presAssocID="{2A863D7B-AD70-49B3-B6A7-14309C8DDCF0}" presName="hierRoot2" presStyleCnt="0">
        <dgm:presLayoutVars>
          <dgm:hierBranch val="init"/>
        </dgm:presLayoutVars>
      </dgm:prSet>
      <dgm:spPr/>
    </dgm:pt>
    <dgm:pt modelId="{D2528A36-576D-C148-8087-4111BEED4A41}" type="pres">
      <dgm:prSet presAssocID="{2A863D7B-AD70-49B3-B6A7-14309C8DDCF0}" presName="rootComposite" presStyleCnt="0"/>
      <dgm:spPr/>
    </dgm:pt>
    <dgm:pt modelId="{61D49494-12B1-E14B-AEA3-052197833791}" type="pres">
      <dgm:prSet presAssocID="{2A863D7B-AD70-49B3-B6A7-14309C8DDCF0}" presName="rootText" presStyleLbl="node4" presStyleIdx="31" presStyleCnt="38">
        <dgm:presLayoutVars>
          <dgm:chPref val="3"/>
        </dgm:presLayoutVars>
      </dgm:prSet>
      <dgm:spPr/>
    </dgm:pt>
    <dgm:pt modelId="{279BDAC7-B5DE-5143-8506-8ED2FE7E045C}" type="pres">
      <dgm:prSet presAssocID="{2A863D7B-AD70-49B3-B6A7-14309C8DDCF0}" presName="rootConnector" presStyleLbl="node4" presStyleIdx="31" presStyleCnt="38"/>
      <dgm:spPr/>
    </dgm:pt>
    <dgm:pt modelId="{C2AAD89B-EFE6-A040-A39A-908A3FE947F9}" type="pres">
      <dgm:prSet presAssocID="{2A863D7B-AD70-49B3-B6A7-14309C8DDCF0}" presName="hierChild4" presStyleCnt="0"/>
      <dgm:spPr/>
    </dgm:pt>
    <dgm:pt modelId="{C1E398A8-6262-1544-ABD4-5A1F9D65096D}" type="pres">
      <dgm:prSet presAssocID="{2A863D7B-AD70-49B3-B6A7-14309C8DDCF0}" presName="hierChild5" presStyleCnt="0"/>
      <dgm:spPr/>
    </dgm:pt>
    <dgm:pt modelId="{AB590D0F-302B-3E4B-BD25-589E74C0CC55}" type="pres">
      <dgm:prSet presAssocID="{6731860C-78CE-4D69-BB36-2BC8C6DBA3FC}" presName="Name37" presStyleLbl="parChTrans1D4" presStyleIdx="32" presStyleCnt="38"/>
      <dgm:spPr/>
    </dgm:pt>
    <dgm:pt modelId="{4E21B2D3-FBFD-5340-AA2D-C31FDE28EDEC}" type="pres">
      <dgm:prSet presAssocID="{4C225230-1121-4599-B977-82E3EA9BA216}" presName="hierRoot2" presStyleCnt="0">
        <dgm:presLayoutVars>
          <dgm:hierBranch val="init"/>
        </dgm:presLayoutVars>
      </dgm:prSet>
      <dgm:spPr/>
    </dgm:pt>
    <dgm:pt modelId="{5F298760-5E65-CE4A-8521-200DAF54BB35}" type="pres">
      <dgm:prSet presAssocID="{4C225230-1121-4599-B977-82E3EA9BA216}" presName="rootComposite" presStyleCnt="0"/>
      <dgm:spPr/>
    </dgm:pt>
    <dgm:pt modelId="{7D8A5AE0-8E19-274D-BF16-6FE3565E5552}" type="pres">
      <dgm:prSet presAssocID="{4C225230-1121-4599-B977-82E3EA9BA216}" presName="rootText" presStyleLbl="node4" presStyleIdx="32" presStyleCnt="38">
        <dgm:presLayoutVars>
          <dgm:chPref val="3"/>
        </dgm:presLayoutVars>
      </dgm:prSet>
      <dgm:spPr/>
    </dgm:pt>
    <dgm:pt modelId="{DFFA981D-46CB-FD44-A55A-9519F2ABFCD9}" type="pres">
      <dgm:prSet presAssocID="{4C225230-1121-4599-B977-82E3EA9BA216}" presName="rootConnector" presStyleLbl="node4" presStyleIdx="32" presStyleCnt="38"/>
      <dgm:spPr/>
    </dgm:pt>
    <dgm:pt modelId="{ACA3727D-1895-AE41-871B-0B5C01D910D6}" type="pres">
      <dgm:prSet presAssocID="{4C225230-1121-4599-B977-82E3EA9BA216}" presName="hierChild4" presStyleCnt="0"/>
      <dgm:spPr/>
    </dgm:pt>
    <dgm:pt modelId="{E5E71093-14DF-4A4A-B587-E904C93D426D}" type="pres">
      <dgm:prSet presAssocID="{4C225230-1121-4599-B977-82E3EA9BA216}" presName="hierChild5" presStyleCnt="0"/>
      <dgm:spPr/>
    </dgm:pt>
    <dgm:pt modelId="{DD80BEB6-7FD0-DA4F-ABC2-A703EBD19B78}" type="pres">
      <dgm:prSet presAssocID="{184C7A55-565A-4C14-A675-D4EC1C64456B}" presName="hierChild5" presStyleCnt="0"/>
      <dgm:spPr/>
    </dgm:pt>
    <dgm:pt modelId="{75EA741A-0526-8E43-86C7-E974713405C9}" type="pres">
      <dgm:prSet presAssocID="{1BC59AF0-3F9D-439C-BA62-B199298FE9C0}" presName="Name37" presStyleLbl="parChTrans1D4" presStyleIdx="33" presStyleCnt="38"/>
      <dgm:spPr/>
    </dgm:pt>
    <dgm:pt modelId="{B5B39C21-963F-2D43-9D2D-A8D72887CFEA}" type="pres">
      <dgm:prSet presAssocID="{1F7345D4-EB2D-497C-994D-07CF7CEFE8EA}" presName="hierRoot2" presStyleCnt="0">
        <dgm:presLayoutVars>
          <dgm:hierBranch val="init"/>
        </dgm:presLayoutVars>
      </dgm:prSet>
      <dgm:spPr/>
    </dgm:pt>
    <dgm:pt modelId="{86767304-D794-3C47-B1C7-E6E78B906643}" type="pres">
      <dgm:prSet presAssocID="{1F7345D4-EB2D-497C-994D-07CF7CEFE8EA}" presName="rootComposite" presStyleCnt="0"/>
      <dgm:spPr/>
    </dgm:pt>
    <dgm:pt modelId="{8AE4F4BA-3B70-0845-A96D-BCB8DA582B7D}" type="pres">
      <dgm:prSet presAssocID="{1F7345D4-EB2D-497C-994D-07CF7CEFE8EA}" presName="rootText" presStyleLbl="node4" presStyleIdx="33" presStyleCnt="38">
        <dgm:presLayoutVars>
          <dgm:chPref val="3"/>
        </dgm:presLayoutVars>
      </dgm:prSet>
      <dgm:spPr/>
    </dgm:pt>
    <dgm:pt modelId="{D384B975-17F9-2346-9B79-A4505A30D1D9}" type="pres">
      <dgm:prSet presAssocID="{1F7345D4-EB2D-497C-994D-07CF7CEFE8EA}" presName="rootConnector" presStyleLbl="node4" presStyleIdx="33" presStyleCnt="38"/>
      <dgm:spPr/>
    </dgm:pt>
    <dgm:pt modelId="{788BDC35-C452-1649-961E-E191CF74EF16}" type="pres">
      <dgm:prSet presAssocID="{1F7345D4-EB2D-497C-994D-07CF7CEFE8EA}" presName="hierChild4" presStyleCnt="0"/>
      <dgm:spPr/>
    </dgm:pt>
    <dgm:pt modelId="{02CB91CE-E3AF-2742-B24F-44388A07860F}" type="pres">
      <dgm:prSet presAssocID="{E5AD42DD-A49F-4C46-9588-E93D307BF6C4}" presName="Name37" presStyleLbl="parChTrans1D4" presStyleIdx="34" presStyleCnt="38"/>
      <dgm:spPr/>
    </dgm:pt>
    <dgm:pt modelId="{B9AB61BF-B9CC-7841-96CA-E53B5D616A84}" type="pres">
      <dgm:prSet presAssocID="{93C140BB-73D5-43FB-AB02-153498B75524}" presName="hierRoot2" presStyleCnt="0">
        <dgm:presLayoutVars>
          <dgm:hierBranch val="init"/>
        </dgm:presLayoutVars>
      </dgm:prSet>
      <dgm:spPr/>
    </dgm:pt>
    <dgm:pt modelId="{EB2E2B49-9624-F945-A927-594E04489BBC}" type="pres">
      <dgm:prSet presAssocID="{93C140BB-73D5-43FB-AB02-153498B75524}" presName="rootComposite" presStyleCnt="0"/>
      <dgm:spPr/>
    </dgm:pt>
    <dgm:pt modelId="{136CDC40-9D83-A748-8EBD-BC3B45742ABA}" type="pres">
      <dgm:prSet presAssocID="{93C140BB-73D5-43FB-AB02-153498B75524}" presName="rootText" presStyleLbl="node4" presStyleIdx="34" presStyleCnt="38">
        <dgm:presLayoutVars>
          <dgm:chPref val="3"/>
        </dgm:presLayoutVars>
      </dgm:prSet>
      <dgm:spPr/>
    </dgm:pt>
    <dgm:pt modelId="{130C2CF8-5BF0-3C4A-AAAC-6344009EA9D6}" type="pres">
      <dgm:prSet presAssocID="{93C140BB-73D5-43FB-AB02-153498B75524}" presName="rootConnector" presStyleLbl="node4" presStyleIdx="34" presStyleCnt="38"/>
      <dgm:spPr/>
    </dgm:pt>
    <dgm:pt modelId="{6A25EAA2-91BD-F24E-A244-79AF808CAFFA}" type="pres">
      <dgm:prSet presAssocID="{93C140BB-73D5-43FB-AB02-153498B75524}" presName="hierChild4" presStyleCnt="0"/>
      <dgm:spPr/>
    </dgm:pt>
    <dgm:pt modelId="{5A5E716C-4E68-B640-9AD1-E67B309C1E5B}" type="pres">
      <dgm:prSet presAssocID="{93C140BB-73D5-43FB-AB02-153498B75524}" presName="hierChild5" presStyleCnt="0"/>
      <dgm:spPr/>
    </dgm:pt>
    <dgm:pt modelId="{450B8C67-B068-BD4C-8BE1-2F397BA33613}" type="pres">
      <dgm:prSet presAssocID="{1B786425-341C-41FA-B810-538DC24EDF98}" presName="Name37" presStyleLbl="parChTrans1D4" presStyleIdx="35" presStyleCnt="38"/>
      <dgm:spPr/>
    </dgm:pt>
    <dgm:pt modelId="{CFAF9244-3943-3A4D-8709-ACC3374CCA2D}" type="pres">
      <dgm:prSet presAssocID="{7C14D27F-82A0-42F7-9AF3-5A6CC62F7F22}" presName="hierRoot2" presStyleCnt="0">
        <dgm:presLayoutVars>
          <dgm:hierBranch val="init"/>
        </dgm:presLayoutVars>
      </dgm:prSet>
      <dgm:spPr/>
    </dgm:pt>
    <dgm:pt modelId="{FB65DD01-3ADD-9E44-A9C8-CA42512C52C4}" type="pres">
      <dgm:prSet presAssocID="{7C14D27F-82A0-42F7-9AF3-5A6CC62F7F22}" presName="rootComposite" presStyleCnt="0"/>
      <dgm:spPr/>
    </dgm:pt>
    <dgm:pt modelId="{4F88F7BC-EBED-DF45-B452-C49544B5ADDD}" type="pres">
      <dgm:prSet presAssocID="{7C14D27F-82A0-42F7-9AF3-5A6CC62F7F22}" presName="rootText" presStyleLbl="node4" presStyleIdx="35" presStyleCnt="38">
        <dgm:presLayoutVars>
          <dgm:chPref val="3"/>
        </dgm:presLayoutVars>
      </dgm:prSet>
      <dgm:spPr/>
    </dgm:pt>
    <dgm:pt modelId="{3BC661B2-DEE3-7D42-B0EA-3AD9AD7B9EB7}" type="pres">
      <dgm:prSet presAssocID="{7C14D27F-82A0-42F7-9AF3-5A6CC62F7F22}" presName="rootConnector" presStyleLbl="node4" presStyleIdx="35" presStyleCnt="38"/>
      <dgm:spPr/>
    </dgm:pt>
    <dgm:pt modelId="{BB25C391-AD61-8E4C-9893-7DA6B04B6D7D}" type="pres">
      <dgm:prSet presAssocID="{7C14D27F-82A0-42F7-9AF3-5A6CC62F7F22}" presName="hierChild4" presStyleCnt="0"/>
      <dgm:spPr/>
    </dgm:pt>
    <dgm:pt modelId="{4585942A-3E54-8B40-B0A5-F5676FAB5AFA}" type="pres">
      <dgm:prSet presAssocID="{7C14D27F-82A0-42F7-9AF3-5A6CC62F7F22}" presName="hierChild5" presStyleCnt="0"/>
      <dgm:spPr/>
    </dgm:pt>
    <dgm:pt modelId="{F31CB546-359C-F749-8EC9-6C12D67DBFF7}" type="pres">
      <dgm:prSet presAssocID="{1F7345D4-EB2D-497C-994D-07CF7CEFE8EA}" presName="hierChild5" presStyleCnt="0"/>
      <dgm:spPr/>
    </dgm:pt>
    <dgm:pt modelId="{C1D2BFFD-041E-414F-83C0-67686D73375B}" type="pres">
      <dgm:prSet presAssocID="{6549FAD9-8E16-4C03-A741-024BA240F04A}" presName="hierChild5" presStyleCnt="0"/>
      <dgm:spPr/>
    </dgm:pt>
    <dgm:pt modelId="{AE41083D-5702-AF4A-9230-FEBC980D5F8B}" type="pres">
      <dgm:prSet presAssocID="{27C622EA-2C36-46CD-AECB-07016069DD47}" presName="Name37" presStyleLbl="parChTrans1D3" presStyleIdx="6" presStyleCnt="7"/>
      <dgm:spPr/>
    </dgm:pt>
    <dgm:pt modelId="{2FE36716-770D-4347-B5F6-E847D32F4F45}" type="pres">
      <dgm:prSet presAssocID="{430F8924-2E76-4417-9160-A09785D212AC}" presName="hierRoot2" presStyleCnt="0">
        <dgm:presLayoutVars>
          <dgm:hierBranch val="init"/>
        </dgm:presLayoutVars>
      </dgm:prSet>
      <dgm:spPr/>
    </dgm:pt>
    <dgm:pt modelId="{59B30683-84B0-9548-920B-E5A32000FE71}" type="pres">
      <dgm:prSet presAssocID="{430F8924-2E76-4417-9160-A09785D212AC}" presName="rootComposite" presStyleCnt="0"/>
      <dgm:spPr/>
    </dgm:pt>
    <dgm:pt modelId="{0982E3B9-92CB-2446-A704-A8838FE6BAF8}" type="pres">
      <dgm:prSet presAssocID="{430F8924-2E76-4417-9160-A09785D212AC}" presName="rootText" presStyleLbl="node3" presStyleIdx="6" presStyleCnt="7">
        <dgm:presLayoutVars>
          <dgm:chPref val="3"/>
        </dgm:presLayoutVars>
      </dgm:prSet>
      <dgm:spPr/>
    </dgm:pt>
    <dgm:pt modelId="{BF22B6CA-0DDA-9C41-9C4A-6DB0E89DF594}" type="pres">
      <dgm:prSet presAssocID="{430F8924-2E76-4417-9160-A09785D212AC}" presName="rootConnector" presStyleLbl="node3" presStyleIdx="6" presStyleCnt="7"/>
      <dgm:spPr/>
    </dgm:pt>
    <dgm:pt modelId="{7BC602DE-7801-6840-8E07-D9EF2998ACEE}" type="pres">
      <dgm:prSet presAssocID="{430F8924-2E76-4417-9160-A09785D212AC}" presName="hierChild4" presStyleCnt="0"/>
      <dgm:spPr/>
    </dgm:pt>
    <dgm:pt modelId="{DB07A385-E2CE-5643-B25E-AD0143E00806}" type="pres">
      <dgm:prSet presAssocID="{6B634AF5-634B-4AF6-AD6E-139C6AEE14F3}" presName="Name37" presStyleLbl="parChTrans1D4" presStyleIdx="36" presStyleCnt="38"/>
      <dgm:spPr/>
    </dgm:pt>
    <dgm:pt modelId="{9C31DC4B-BDCF-7F48-A7EC-930A62DA4A82}" type="pres">
      <dgm:prSet presAssocID="{120562DD-A6F5-4E50-AF4A-5FB759D76ADB}" presName="hierRoot2" presStyleCnt="0">
        <dgm:presLayoutVars>
          <dgm:hierBranch val="init"/>
        </dgm:presLayoutVars>
      </dgm:prSet>
      <dgm:spPr/>
    </dgm:pt>
    <dgm:pt modelId="{8220E636-D619-414B-9BAC-7B2A95325D3C}" type="pres">
      <dgm:prSet presAssocID="{120562DD-A6F5-4E50-AF4A-5FB759D76ADB}" presName="rootComposite" presStyleCnt="0"/>
      <dgm:spPr/>
    </dgm:pt>
    <dgm:pt modelId="{BEE27494-71DD-4648-9C6F-24948408D591}" type="pres">
      <dgm:prSet presAssocID="{120562DD-A6F5-4E50-AF4A-5FB759D76ADB}" presName="rootText" presStyleLbl="node4" presStyleIdx="36" presStyleCnt="38">
        <dgm:presLayoutVars>
          <dgm:chPref val="3"/>
        </dgm:presLayoutVars>
      </dgm:prSet>
      <dgm:spPr/>
    </dgm:pt>
    <dgm:pt modelId="{82779C7C-48D2-F04C-82C6-37F0E803683C}" type="pres">
      <dgm:prSet presAssocID="{120562DD-A6F5-4E50-AF4A-5FB759D76ADB}" presName="rootConnector" presStyleLbl="node4" presStyleIdx="36" presStyleCnt="38"/>
      <dgm:spPr/>
    </dgm:pt>
    <dgm:pt modelId="{F05A15E7-E250-204F-8917-BEB7C3962B32}" type="pres">
      <dgm:prSet presAssocID="{120562DD-A6F5-4E50-AF4A-5FB759D76ADB}" presName="hierChild4" presStyleCnt="0"/>
      <dgm:spPr/>
    </dgm:pt>
    <dgm:pt modelId="{1389356C-2D82-A24B-BA15-F32032230BD5}" type="pres">
      <dgm:prSet presAssocID="{120562DD-A6F5-4E50-AF4A-5FB759D76ADB}" presName="hierChild5" presStyleCnt="0"/>
      <dgm:spPr/>
    </dgm:pt>
    <dgm:pt modelId="{492B68CB-B333-954A-9625-DD176FD43F1C}" type="pres">
      <dgm:prSet presAssocID="{5AC7807A-7353-4D3A-979E-5599E0473178}" presName="Name37" presStyleLbl="parChTrans1D4" presStyleIdx="37" presStyleCnt="38"/>
      <dgm:spPr/>
    </dgm:pt>
    <dgm:pt modelId="{6E3DD52B-3D7B-3042-B078-792FF63741F3}" type="pres">
      <dgm:prSet presAssocID="{26A765A7-E87F-4029-8D06-C7FD206F0DDD}" presName="hierRoot2" presStyleCnt="0">
        <dgm:presLayoutVars>
          <dgm:hierBranch val="init"/>
        </dgm:presLayoutVars>
      </dgm:prSet>
      <dgm:spPr/>
    </dgm:pt>
    <dgm:pt modelId="{D8DB266D-B75D-0F45-8849-96D8A9CDC461}" type="pres">
      <dgm:prSet presAssocID="{26A765A7-E87F-4029-8D06-C7FD206F0DDD}" presName="rootComposite" presStyleCnt="0"/>
      <dgm:spPr/>
    </dgm:pt>
    <dgm:pt modelId="{707A4272-4010-B649-B1F4-38BB8DC38C5E}" type="pres">
      <dgm:prSet presAssocID="{26A765A7-E87F-4029-8D06-C7FD206F0DDD}" presName="rootText" presStyleLbl="node4" presStyleIdx="37" presStyleCnt="38">
        <dgm:presLayoutVars>
          <dgm:chPref val="3"/>
        </dgm:presLayoutVars>
      </dgm:prSet>
      <dgm:spPr/>
    </dgm:pt>
    <dgm:pt modelId="{AC9D5F91-D119-DE4C-A55B-A58A52CAB01C}" type="pres">
      <dgm:prSet presAssocID="{26A765A7-E87F-4029-8D06-C7FD206F0DDD}" presName="rootConnector" presStyleLbl="node4" presStyleIdx="37" presStyleCnt="38"/>
      <dgm:spPr/>
    </dgm:pt>
    <dgm:pt modelId="{6E577211-2A49-5F41-BD4D-73211B573DF8}" type="pres">
      <dgm:prSet presAssocID="{26A765A7-E87F-4029-8D06-C7FD206F0DDD}" presName="hierChild4" presStyleCnt="0"/>
      <dgm:spPr/>
    </dgm:pt>
    <dgm:pt modelId="{F7983B43-536A-1645-815E-815CDE9B064D}" type="pres">
      <dgm:prSet presAssocID="{26A765A7-E87F-4029-8D06-C7FD206F0DDD}" presName="hierChild5" presStyleCnt="0"/>
      <dgm:spPr/>
    </dgm:pt>
    <dgm:pt modelId="{5A17B512-6FCF-4045-86AF-CB1C9AEA2A70}" type="pres">
      <dgm:prSet presAssocID="{430F8924-2E76-4417-9160-A09785D212AC}" presName="hierChild5" presStyleCnt="0"/>
      <dgm:spPr/>
    </dgm:pt>
    <dgm:pt modelId="{59754BB5-BA99-D24B-A080-1B25C8E66BF6}" type="pres">
      <dgm:prSet presAssocID="{5E3C356F-E817-1940-958D-3C17ED9E654E}" presName="hierChild5" presStyleCnt="0"/>
      <dgm:spPr/>
    </dgm:pt>
    <dgm:pt modelId="{36E83F3D-94AC-464E-9CB9-39A23C002E46}" type="pres">
      <dgm:prSet presAssocID="{1323DF3D-6EAC-BF44-81A5-A265A0FDE8E1}" presName="hierChild3" presStyleCnt="0"/>
      <dgm:spPr/>
    </dgm:pt>
  </dgm:ptLst>
  <dgm:cxnLst>
    <dgm:cxn modelId="{AADED400-9C1F-CF4A-A200-60F41667507D}" type="presOf" srcId="{F74F3050-4A64-4264-8E93-B4EEC5F95E4E}" destId="{3D2E30CA-1A6A-0544-9E0A-DEE8505BC0C0}" srcOrd="1" destOrd="0" presId="urn:microsoft.com/office/officeart/2005/8/layout/orgChart1"/>
    <dgm:cxn modelId="{8BF8C802-4807-9E45-AB61-14A143B54706}" type="presOf" srcId="{919E22AC-92D2-4340-AEA3-8A6D6B1B85BD}" destId="{24F2DB20-2A42-AD4D-88A0-A5E1570549D5}" srcOrd="0" destOrd="0" presId="urn:microsoft.com/office/officeart/2005/8/layout/orgChart1"/>
    <dgm:cxn modelId="{8AE4E002-9C4F-9549-B9D7-DAB891703C1F}" type="presOf" srcId="{4DFBCC1F-2510-45BB-86CE-EA8221CA71F8}" destId="{E5593CA2-1F25-3649-85FA-706A0BE7C716}" srcOrd="1" destOrd="0" presId="urn:microsoft.com/office/officeart/2005/8/layout/orgChart1"/>
    <dgm:cxn modelId="{C3C95D04-B346-C040-92F5-A5F2F1D2B2CB}" type="presOf" srcId="{10F77358-4E2E-47E2-9ABB-F80871CDE638}" destId="{5FAF0BF8-87B1-B949-838C-16E0682F1E83}" srcOrd="1" destOrd="0" presId="urn:microsoft.com/office/officeart/2005/8/layout/orgChart1"/>
    <dgm:cxn modelId="{D93C6A05-6947-034A-9FEF-EE230EDAC28D}" type="presOf" srcId="{3F131530-23FB-FD42-93DD-64EFA0188FED}" destId="{1CF555BA-27A5-2840-AEC4-D1201E6C52AA}" srcOrd="0" destOrd="0" presId="urn:microsoft.com/office/officeart/2005/8/layout/orgChart1"/>
    <dgm:cxn modelId="{A4310C06-C723-8441-8303-9323ED455DD9}" type="presOf" srcId="{27C622EA-2C36-46CD-AECB-07016069DD47}" destId="{AE41083D-5702-AF4A-9230-FEBC980D5F8B}" srcOrd="0" destOrd="0" presId="urn:microsoft.com/office/officeart/2005/8/layout/orgChart1"/>
    <dgm:cxn modelId="{0D55B207-7561-2F40-AD3C-0E5932269D69}" type="presOf" srcId="{5E3C356F-E817-1940-958D-3C17ED9E654E}" destId="{AA127C52-6FDA-7146-AA8D-B8B484D328F5}" srcOrd="0" destOrd="0" presId="urn:microsoft.com/office/officeart/2005/8/layout/orgChart1"/>
    <dgm:cxn modelId="{79CB4D08-D918-4B64-9B51-339B8780FAF6}" srcId="{9AA47807-AFD7-2840-B203-2938E3951268}" destId="{A07A7443-C891-4334-8D7F-9671005307D1}" srcOrd="2" destOrd="0" parTransId="{C9D002A6-831D-4967-A7F8-3608053E3189}" sibTransId="{0BA04A04-83CF-448F-B8AB-6314C87BF90B}"/>
    <dgm:cxn modelId="{995AEE08-B0B6-8642-A553-ACF65F7DE670}" type="presOf" srcId="{A3699DA4-8AB0-4B1D-8FCA-255393D36610}" destId="{C298F6A8-CD98-394B-89C0-6EC4AD292CD9}" srcOrd="0" destOrd="0" presId="urn:microsoft.com/office/officeart/2005/8/layout/orgChart1"/>
    <dgm:cxn modelId="{951BB90C-3962-DE4C-8792-B65FD9A3C13B}" type="presOf" srcId="{6E960C59-112D-2A4A-97EC-0BC4E44A4D9D}" destId="{3AFFD1D3-0A5E-B547-8876-46D287049F26}" srcOrd="0" destOrd="0" presId="urn:microsoft.com/office/officeart/2005/8/layout/orgChart1"/>
    <dgm:cxn modelId="{82EE260E-D730-914E-9387-64314D35B910}" type="presOf" srcId="{430F8924-2E76-4417-9160-A09785D212AC}" destId="{0982E3B9-92CB-2446-A704-A8838FE6BAF8}" srcOrd="0" destOrd="0" presId="urn:microsoft.com/office/officeart/2005/8/layout/orgChart1"/>
    <dgm:cxn modelId="{84650D0F-7F5A-F443-83DE-2AEE1F03839F}" type="presOf" srcId="{DECA4637-432A-4D3D-B517-48422651A381}" destId="{EBE8C41F-03F5-5B4F-AC86-A42810FA6987}" srcOrd="1" destOrd="0" presId="urn:microsoft.com/office/officeart/2005/8/layout/orgChart1"/>
    <dgm:cxn modelId="{FB377210-8149-BF43-A167-AC30C86797A4}" type="presOf" srcId="{7C14D27F-82A0-42F7-9AF3-5A6CC62F7F22}" destId="{3BC661B2-DEE3-7D42-B0EA-3AD9AD7B9EB7}" srcOrd="1" destOrd="0" presId="urn:microsoft.com/office/officeart/2005/8/layout/orgChart1"/>
    <dgm:cxn modelId="{F1FC7113-F685-460B-BB65-35D39686DD25}" srcId="{430F8924-2E76-4417-9160-A09785D212AC}" destId="{26A765A7-E87F-4029-8D06-C7FD206F0DDD}" srcOrd="1" destOrd="0" parTransId="{5AC7807A-7353-4D3A-979E-5599E0473178}" sibTransId="{5B17A2F6-08EF-4140-B213-10EAE4603622}"/>
    <dgm:cxn modelId="{72D4A713-BE78-448A-B335-2EC365ACF955}" srcId="{6549FAD9-8E16-4C03-A741-024BA240F04A}" destId="{184C7A55-565A-4C14-A675-D4EC1C64456B}" srcOrd="0" destOrd="0" parTransId="{5CBDE8A6-00B4-422B-93C6-6FC50C913865}" sibTransId="{D8D642BA-2D1A-4B01-B868-6E70D264058A}"/>
    <dgm:cxn modelId="{30F81015-843F-3643-8D0D-55F3CB3CB959}" type="presOf" srcId="{2A863D7B-AD70-49B3-B6A7-14309C8DDCF0}" destId="{279BDAC7-B5DE-5143-8506-8ED2FE7E045C}" srcOrd="1" destOrd="0" presId="urn:microsoft.com/office/officeart/2005/8/layout/orgChart1"/>
    <dgm:cxn modelId="{519B3017-D90F-A14A-9CB4-EA071558C41B}" type="presOf" srcId="{267AC31D-D67D-BA4F-BA7C-DD6592E9DF99}" destId="{0B8119BD-69B5-AC46-AC42-5B53A4B80894}" srcOrd="0" destOrd="0" presId="urn:microsoft.com/office/officeart/2005/8/layout/orgChart1"/>
    <dgm:cxn modelId="{43A2F01A-8C32-B24C-BC32-26023AD3DA3C}" type="presOf" srcId="{04551D1E-3E4C-3448-A8FF-0DA9D6CCA8B9}" destId="{2EEDC1B5-CB06-764E-B3EE-4DC905BF1479}" srcOrd="0" destOrd="0" presId="urn:microsoft.com/office/officeart/2005/8/layout/orgChart1"/>
    <dgm:cxn modelId="{FFC2C51B-ABA4-445F-B92C-D80647B9C9B5}" srcId="{1FFE57FA-6310-4449-B652-98E08B98B595}" destId="{9FE64F23-6876-4A12-AADA-8BB742F87DAF}" srcOrd="1" destOrd="0" parTransId="{779C28C6-985E-4F6A-9087-298D68B92B6B}" sibTransId="{470C395D-FA0F-4177-8C2A-7ED39AFC063F}"/>
    <dgm:cxn modelId="{EA5FEF1B-4443-E343-B6A6-C7A934E785FE}" type="presOf" srcId="{F261E55F-DD78-46B2-B583-8A29CFF22610}" destId="{B6FD828C-E36F-DA48-8B12-92D90B99B8F7}" srcOrd="0" destOrd="0" presId="urn:microsoft.com/office/officeart/2005/8/layout/orgChart1"/>
    <dgm:cxn modelId="{7934831C-8275-0940-AC13-39B9BB6051DA}" type="presOf" srcId="{A07A7443-C891-4334-8D7F-9671005307D1}" destId="{0D865036-268D-0443-9784-23A2333393EE}" srcOrd="0" destOrd="0" presId="urn:microsoft.com/office/officeart/2005/8/layout/orgChart1"/>
    <dgm:cxn modelId="{1CCACF1C-4042-DD4E-A100-C8C54A2AE528}" type="presOf" srcId="{FB886839-93B5-4D01-B4E5-9B575D6E269D}" destId="{A897F4B5-9FE9-9342-8D39-A5D494009CB4}" srcOrd="1" destOrd="0" presId="urn:microsoft.com/office/officeart/2005/8/layout/orgChart1"/>
    <dgm:cxn modelId="{4A1A6A1D-B72B-4EB5-AA4E-E0C88BF02E17}" srcId="{FE1BAD53-3512-844A-A1C9-D7071781DAA1}" destId="{CBC8AD9A-B15B-40B4-9059-F330490EEF9C}" srcOrd="2" destOrd="0" parTransId="{C1325CAB-D017-4A52-A195-73E71C94283F}" sibTransId="{F5B50A42-17DC-4D5A-A00F-6194709F36A4}"/>
    <dgm:cxn modelId="{46F1E51E-05D1-044D-A65F-E04F212CCE81}" type="presOf" srcId="{4C225230-1121-4599-B977-82E3EA9BA216}" destId="{DFFA981D-46CB-FD44-A55A-9519F2ABFCD9}" srcOrd="1" destOrd="0" presId="urn:microsoft.com/office/officeart/2005/8/layout/orgChart1"/>
    <dgm:cxn modelId="{40AD951F-9040-A248-9C69-F923EC65E0D4}" type="presOf" srcId="{F97FE3A6-A053-46AC-893C-6E1DD29D4396}" destId="{CA8DC65B-AAD3-9A41-A4E7-B9AFA7714A85}" srcOrd="1" destOrd="0" presId="urn:microsoft.com/office/officeart/2005/8/layout/orgChart1"/>
    <dgm:cxn modelId="{79733B20-8246-4923-900E-FB7618FAD313}" srcId="{184C7A55-565A-4C14-A675-D4EC1C64456B}" destId="{2A863D7B-AD70-49B3-B6A7-14309C8DDCF0}" srcOrd="0" destOrd="0" parTransId="{05E6FF8A-7558-4D4F-BD4F-18DBE3600985}" sibTransId="{F59A5656-DCD6-4C36-BC56-F4E1A32FAD18}"/>
    <dgm:cxn modelId="{93BB0221-25C9-B548-9425-9046910F5B58}" type="presOf" srcId="{B1F40903-1DF9-450E-BCAF-DF53AA4C71D9}" destId="{C4813009-C09A-FD48-A250-7120678FD3A5}" srcOrd="0" destOrd="0" presId="urn:microsoft.com/office/officeart/2005/8/layout/orgChart1"/>
    <dgm:cxn modelId="{07E00721-7AAD-4ACA-9AB4-00830EBCE0DB}" srcId="{9AA47807-AFD7-2840-B203-2938E3951268}" destId="{1E8AF900-84C5-496C-B6C3-A704FFA397C9}" srcOrd="0" destOrd="0" parTransId="{A3699DA4-8AB0-4B1D-8FCA-255393D36610}" sibTransId="{1E1D3CF7-65C4-49AC-B46D-CFE1DC3CC116}"/>
    <dgm:cxn modelId="{09944F22-60F8-AE44-ADB8-458781737E56}" type="presOf" srcId="{EF8B288A-0A81-4D18-A873-968F44F39718}" destId="{13DE362E-95ED-2A40-BA32-268E77D34715}" srcOrd="0" destOrd="0" presId="urn:microsoft.com/office/officeart/2005/8/layout/orgChart1"/>
    <dgm:cxn modelId="{AC45E924-799E-4743-B938-B1FFA7FF7D22}" type="presOf" srcId="{1B786425-341C-41FA-B810-538DC24EDF98}" destId="{450B8C67-B068-BD4C-8BE1-2F397BA33613}" srcOrd="0" destOrd="0" presId="urn:microsoft.com/office/officeart/2005/8/layout/orgChart1"/>
    <dgm:cxn modelId="{5E812826-9FDD-2049-8068-5DF2C4D35E99}" type="presOf" srcId="{3086C486-2229-46AA-8CDA-C2E99513BC47}" destId="{EF2FFFBF-B957-7C4E-B946-B54BAEF8682E}" srcOrd="0" destOrd="0" presId="urn:microsoft.com/office/officeart/2005/8/layout/orgChart1"/>
    <dgm:cxn modelId="{BE506828-05D1-2045-9AE2-7D3CBED73FE5}" type="presOf" srcId="{61F7AE3F-7015-6C4E-8123-97895C7FE9AB}" destId="{CE127211-5868-3349-8BA9-505D6FE5F148}" srcOrd="1" destOrd="0" presId="urn:microsoft.com/office/officeart/2005/8/layout/orgChart1"/>
    <dgm:cxn modelId="{3FB4FA2E-BC9A-2A4B-A90E-E4EA576E4485}" type="presOf" srcId="{9AA47807-AFD7-2840-B203-2938E3951268}" destId="{BD7A8189-6B7D-084A-86DD-266934CC09F0}" srcOrd="1" destOrd="0" presId="urn:microsoft.com/office/officeart/2005/8/layout/orgChart1"/>
    <dgm:cxn modelId="{2535302F-4B94-47CC-BDF8-955880527111}" srcId="{FE1BAD53-3512-844A-A1C9-D7071781DAA1}" destId="{10F77358-4E2E-47E2-9ABB-F80871CDE638}" srcOrd="1" destOrd="0" parTransId="{3481697A-F47E-4C3D-A093-16AC5D45ED1F}" sibTransId="{65093181-6707-4AC3-8252-0F835DD23E35}"/>
    <dgm:cxn modelId="{D5E5492F-1967-5147-B4F1-E403A74019D6}" type="presOf" srcId="{F6641BC6-CE3E-CA45-9DE7-45DD87FCAB19}" destId="{C8EFE6AA-F398-8242-965B-54916C067FB7}" srcOrd="0" destOrd="0" presId="urn:microsoft.com/office/officeart/2005/8/layout/orgChart1"/>
    <dgm:cxn modelId="{389D6F31-268E-7048-A142-3ECB601CF116}" type="presOf" srcId="{1FFE57FA-6310-4449-B652-98E08B98B595}" destId="{9ECC4375-4BFF-A147-8F5A-AB412F77CDCF}" srcOrd="1" destOrd="0" presId="urn:microsoft.com/office/officeart/2005/8/layout/orgChart1"/>
    <dgm:cxn modelId="{5C792E32-B580-4248-9D79-ADC5F00B0DA6}" type="presOf" srcId="{61F7AE3F-7015-6C4E-8123-97895C7FE9AB}" destId="{5B70BE93-1935-6E47-BD4C-4E0B5BF38AF7}" srcOrd="0" destOrd="0" presId="urn:microsoft.com/office/officeart/2005/8/layout/orgChart1"/>
    <dgm:cxn modelId="{F7D39932-C41C-8148-881B-FD896F276B0E}" type="presOf" srcId="{2A863D7B-AD70-49B3-B6A7-14309C8DDCF0}" destId="{61D49494-12B1-E14B-AEA3-052197833791}" srcOrd="0" destOrd="0" presId="urn:microsoft.com/office/officeart/2005/8/layout/orgChart1"/>
    <dgm:cxn modelId="{B2207733-EF97-184A-A776-4CB9DF03751C}" type="presOf" srcId="{93C140BB-73D5-43FB-AB02-153498B75524}" destId="{130C2CF8-5BF0-3C4A-AAAC-6344009EA9D6}" srcOrd="1" destOrd="0" presId="urn:microsoft.com/office/officeart/2005/8/layout/orgChart1"/>
    <dgm:cxn modelId="{62B34F35-2392-A141-B98A-6BBC7938B9D0}" type="presOf" srcId="{6731860C-78CE-4D69-BB36-2BC8C6DBA3FC}" destId="{AB590D0F-302B-3E4B-BD25-589E74C0CC55}" srcOrd="0" destOrd="0" presId="urn:microsoft.com/office/officeart/2005/8/layout/orgChart1"/>
    <dgm:cxn modelId="{F5659535-BD5F-4DAF-8843-CD11AFEBA57D}" srcId="{1323DF3D-6EAC-BF44-81A5-A265A0FDE8E1}" destId="{86B5AC78-0B88-47E5-BD03-5E7D567E2CFC}" srcOrd="0" destOrd="0" parTransId="{F261E55F-DD78-46B2-B583-8A29CFF22610}" sibTransId="{D58411FA-9002-4A8E-965D-509EAA2D8701}"/>
    <dgm:cxn modelId="{BA852036-38A9-F34B-8204-E1236543C1B8}" type="presOf" srcId="{4FDD788C-7130-490B-A81D-2B28A88A5732}" destId="{346A8BA3-83C7-7441-B388-809D9CF4B87B}" srcOrd="0" destOrd="0" presId="urn:microsoft.com/office/officeart/2005/8/layout/orgChart1"/>
    <dgm:cxn modelId="{8370743C-C0DC-2942-A186-F93338B12221}" type="presOf" srcId="{C9B3CA34-44F1-4746-B9FB-37EE3B2B2545}" destId="{3F770537-D09A-674E-BF99-42923139207C}" srcOrd="0" destOrd="0" presId="urn:microsoft.com/office/officeart/2005/8/layout/orgChart1"/>
    <dgm:cxn modelId="{04D8433D-6C4E-8742-9112-6B4F26EA00D3}" srcId="{7B996C64-7650-734D-908A-3CAF5268AB0A}" destId="{267AC31D-D67D-BA4F-BA7C-DD6592E9DF99}" srcOrd="0" destOrd="0" parTransId="{6E960C59-112D-2A4A-97EC-0BC4E44A4D9D}" sibTransId="{0C4DDBB8-0409-4542-8F09-BC95156400A4}"/>
    <dgm:cxn modelId="{7643713D-ED4F-5743-8B59-7AD7F9CE1680}" type="presOf" srcId="{7E6BB22D-8F26-44E7-9F8B-B8C84A34D1CD}" destId="{AF50AA75-C558-A741-96A4-76DED30FB498}" srcOrd="0" destOrd="0" presId="urn:microsoft.com/office/officeart/2005/8/layout/orgChart1"/>
    <dgm:cxn modelId="{5AEF453F-131A-8D4A-B73A-F48858061291}" type="presOf" srcId="{9FE64F23-6876-4A12-AADA-8BB742F87DAF}" destId="{4FBCEAD9-B70A-744F-940C-C6D72821758F}" srcOrd="0" destOrd="0" presId="urn:microsoft.com/office/officeart/2005/8/layout/orgChart1"/>
    <dgm:cxn modelId="{DD0F6340-196F-2545-967A-E7225E80995D}" type="presOf" srcId="{F6641BC6-CE3E-CA45-9DE7-45DD87FCAB19}" destId="{3DFE614C-1D48-8A41-8A09-A78B0381DD19}" srcOrd="1" destOrd="0" presId="urn:microsoft.com/office/officeart/2005/8/layout/orgChart1"/>
    <dgm:cxn modelId="{391FD45B-DF28-C44D-B346-631766D7380D}" type="presOf" srcId="{543C3B8B-B0C7-E544-B0DA-00FC9923E01E}" destId="{4CC26723-61C2-2144-97A4-BF0701B26E40}" srcOrd="0" destOrd="0" presId="urn:microsoft.com/office/officeart/2005/8/layout/orgChart1"/>
    <dgm:cxn modelId="{52839D5C-70B6-1245-B6E6-C495F63F5E28}" type="presOf" srcId="{05E6FF8A-7558-4D4F-BD4F-18DBE3600985}" destId="{6862D2D1-7F33-8341-ABCC-9602EA1139A3}" srcOrd="0" destOrd="0" presId="urn:microsoft.com/office/officeart/2005/8/layout/orgChart1"/>
    <dgm:cxn modelId="{05EF395E-7339-9544-9978-7F8E91511B0C}" type="presOf" srcId="{FAEEDD5B-ED87-4898-BD41-FA22906E4654}" destId="{80CD5F01-4544-4C43-A091-EEFE3939A876}" srcOrd="0" destOrd="0" presId="urn:microsoft.com/office/officeart/2005/8/layout/orgChart1"/>
    <dgm:cxn modelId="{8266DD5F-2719-4050-A318-2FEEB83AEEF9}" srcId="{430F8924-2E76-4417-9160-A09785D212AC}" destId="{120562DD-A6F5-4E50-AF4A-5FB759D76ADB}" srcOrd="0" destOrd="0" parTransId="{6B634AF5-634B-4AF6-AD6E-139C6AEE14F3}" sibTransId="{18CEABFC-951F-41DA-ADBD-ED27D8DA09FB}"/>
    <dgm:cxn modelId="{0A9A5741-A257-754E-80A1-EF210B519E89}" type="presOf" srcId="{C1325CAB-D017-4A52-A195-73E71C94283F}" destId="{A97BF8D2-5B19-2F40-84A5-C44DFF501ED1}" srcOrd="0" destOrd="0" presId="urn:microsoft.com/office/officeart/2005/8/layout/orgChart1"/>
    <dgm:cxn modelId="{86B40842-F08D-114F-B7F1-74A1C6CE73CD}" type="presOf" srcId="{D9D9D5DB-5688-4910-B4A7-653182349745}" destId="{F057A0A1-4B7F-834A-BD28-F41FAAA2975F}" srcOrd="0" destOrd="0" presId="urn:microsoft.com/office/officeart/2005/8/layout/orgChart1"/>
    <dgm:cxn modelId="{32704E63-158B-184E-A52E-407053F0A5A8}" type="presOf" srcId="{FE1BAD53-3512-844A-A1C9-D7071781DAA1}" destId="{7549C415-E145-894A-9863-4F3AE0A1EE76}" srcOrd="1" destOrd="0" presId="urn:microsoft.com/office/officeart/2005/8/layout/orgChart1"/>
    <dgm:cxn modelId="{1D9B4E43-6C80-F149-AA41-F97DB0684381}" srcId="{4C83D01C-38F3-004D-AB2E-03F360B7CD6C}" destId="{1323DF3D-6EAC-BF44-81A5-A265A0FDE8E1}" srcOrd="0" destOrd="0" parTransId="{4BE170CF-0C90-AC41-925D-88BC70BF21A8}" sibTransId="{88F3B8B1-2342-FC40-A654-ED41F59366E5}"/>
    <dgm:cxn modelId="{A8C46664-6CB2-C64D-990B-70C7AFC94840}" type="presOf" srcId="{9F56D3AB-48DA-4831-A5D3-225E388C1AD2}" destId="{99AA8B4B-4D5E-9648-982E-38DC740784FF}" srcOrd="1" destOrd="0" presId="urn:microsoft.com/office/officeart/2005/8/layout/orgChart1"/>
    <dgm:cxn modelId="{84926744-06F6-4771-81D3-8C781876493E}" srcId="{9AA47807-AFD7-2840-B203-2938E3951268}" destId="{C2CBEF56-0DAA-48C6-A282-F0265DE52D7B}" srcOrd="1" destOrd="0" parTransId="{A199A491-8857-4365-B2CF-F74E10B6ACAD}" sibTransId="{9AF04DEF-5632-4255-AAE1-214C6C31F071}"/>
    <dgm:cxn modelId="{84D39844-5940-0E47-AAF2-05694B6FB28E}" type="presOf" srcId="{7C14D27F-82A0-42F7-9AF3-5A6CC62F7F22}" destId="{4F88F7BC-EBED-DF45-B452-C49544B5ADDD}" srcOrd="0" destOrd="0" presId="urn:microsoft.com/office/officeart/2005/8/layout/orgChart1"/>
    <dgm:cxn modelId="{7F24F046-411C-4D64-B65A-0C31A7CEC260}" srcId="{6549FAD9-8E16-4C03-A741-024BA240F04A}" destId="{1F7345D4-EB2D-497C-994D-07CF7CEFE8EA}" srcOrd="1" destOrd="0" parTransId="{1BC59AF0-3F9D-439C-BA62-B199298FE9C0}" sibTransId="{0D1A1204-5CB4-4A24-9FCB-29EF7FED9C4E}"/>
    <dgm:cxn modelId="{C0D9AF6A-B98B-4771-B56D-443C7963FF41}" srcId="{1FFE57FA-6310-4449-B652-98E08B98B595}" destId="{1D3534EE-2EED-4461-8483-6D9B20E8E4A0}" srcOrd="0" destOrd="0" parTransId="{B1F40903-1DF9-450E-BCAF-DF53AA4C71D9}" sibTransId="{94A1C8E6-339D-4C90-8504-9F615F9F30DE}"/>
    <dgm:cxn modelId="{62C7D94A-3ECB-B540-837A-2D8AAF455319}" type="presOf" srcId="{63AAFE32-06BD-4358-A41E-A1B932FA7692}" destId="{9477930F-CCCF-A243-A6B2-CB74FEF23F2A}" srcOrd="0" destOrd="0" presId="urn:microsoft.com/office/officeart/2005/8/layout/orgChart1"/>
    <dgm:cxn modelId="{EF7EB64B-FC26-1848-9E10-3029399C8384}" type="presOf" srcId="{1E8AF900-84C5-496C-B6C3-A704FFA397C9}" destId="{19342A57-513E-0A41-85BD-978AC80242CF}" srcOrd="1" destOrd="0" presId="urn:microsoft.com/office/officeart/2005/8/layout/orgChart1"/>
    <dgm:cxn modelId="{261FE24B-9921-414F-B62D-F626AF95D5A0}" type="presOf" srcId="{990E4D8C-9BB4-4DC2-A107-102950A83111}" destId="{24F3DC3F-2F4D-1041-924B-BF5472177136}" srcOrd="0" destOrd="0" presId="urn:microsoft.com/office/officeart/2005/8/layout/orgChart1"/>
    <dgm:cxn modelId="{729EB36C-6D75-4DD2-A9E2-DC689144AFDF}" srcId="{CBC8AD9A-B15B-40B4-9059-F330490EEF9C}" destId="{F74F3050-4A64-4264-8E93-B4EEC5F95E4E}" srcOrd="1" destOrd="0" parTransId="{4DEE72F1-67B6-485B-A876-CDBBB3BB80AC}" sibTransId="{ADDF1496-59B8-438C-8468-F41152F6C777}"/>
    <dgm:cxn modelId="{933DCA6C-A26E-DF41-A84C-675C4CBA5150}" type="presOf" srcId="{267AC31D-D67D-BA4F-BA7C-DD6592E9DF99}" destId="{1F7875AB-70B5-7041-B518-607D88A80C55}" srcOrd="1" destOrd="0" presId="urn:microsoft.com/office/officeart/2005/8/layout/orgChart1"/>
    <dgm:cxn modelId="{1CA0CB6C-F170-4710-8A7A-EA010A26A906}" srcId="{4FDD788C-7130-490B-A81D-2B28A88A5732}" destId="{990E4D8C-9BB4-4DC2-A107-102950A83111}" srcOrd="3" destOrd="0" parTransId="{C9B3CA34-44F1-4746-B9FB-37EE3B2B2545}" sibTransId="{484DCA22-62D1-448A-A830-F9F290B41892}"/>
    <dgm:cxn modelId="{2A32126E-1909-E44E-AE31-59AC84B59685}" type="presOf" srcId="{C66B518F-5A82-7D41-890D-658B214BEDDD}" destId="{0E93ADB8-97EE-A744-A081-0EB62C4B0CC9}" srcOrd="0" destOrd="0" presId="urn:microsoft.com/office/officeart/2005/8/layout/orgChart1"/>
    <dgm:cxn modelId="{3B32FB6F-2A55-D146-8C3D-A7F91DAF7EE4}" type="presOf" srcId="{DECA4637-432A-4D3D-B517-48422651A381}" destId="{51544636-38EF-FE41-BC95-B30E26F00B62}" srcOrd="0" destOrd="0" presId="urn:microsoft.com/office/officeart/2005/8/layout/orgChart1"/>
    <dgm:cxn modelId="{852F3170-47B2-8F49-9631-06BB9D52AA5D}" type="presOf" srcId="{184C7A55-565A-4C14-A675-D4EC1C64456B}" destId="{BADA3F29-3D46-264E-B74F-036A76EA142D}" srcOrd="0" destOrd="0" presId="urn:microsoft.com/office/officeart/2005/8/layout/orgChart1"/>
    <dgm:cxn modelId="{95DDB750-86F2-4B49-9E33-BD53D017CB5B}" type="presOf" srcId="{5AC7807A-7353-4D3A-979E-5599E0473178}" destId="{492B68CB-B333-954A-9625-DD176FD43F1C}" srcOrd="0" destOrd="0" presId="urn:microsoft.com/office/officeart/2005/8/layout/orgChart1"/>
    <dgm:cxn modelId="{AF905771-A58B-594F-AFFB-D792953BD588}" type="presOf" srcId="{C66B518F-5A82-7D41-890D-658B214BEDDD}" destId="{68004910-12DD-6B4B-A24F-5D14ABD342A6}" srcOrd="1" destOrd="0" presId="urn:microsoft.com/office/officeart/2005/8/layout/orgChart1"/>
    <dgm:cxn modelId="{4B798971-9BB5-9349-8D56-9627D4C12594}" type="presOf" srcId="{0FE0D444-0238-DE41-B877-5BA329EB0EAF}" destId="{5ACAEE4B-2E8E-BF41-B604-E9CC1ABE42CF}" srcOrd="0" destOrd="0" presId="urn:microsoft.com/office/officeart/2005/8/layout/orgChart1"/>
    <dgm:cxn modelId="{8DDAE371-A4A3-9642-B162-071196F5E131}" type="presOf" srcId="{E3FC8934-FDF5-4D84-81DE-8B0CE696320C}" destId="{FB8CD69B-D58C-D84C-A9EC-473A0F2833D2}" srcOrd="1" destOrd="0" presId="urn:microsoft.com/office/officeart/2005/8/layout/orgChart1"/>
    <dgm:cxn modelId="{73A84372-F3E6-9C4C-85E8-C6F55BDBC69E}" type="presOf" srcId="{C2CBEF56-0DAA-48C6-A282-F0265DE52D7B}" destId="{4D3E9FB0-CA8D-C741-B926-6FEC4F25238E}" srcOrd="0" destOrd="0" presId="urn:microsoft.com/office/officeart/2005/8/layout/orgChart1"/>
    <dgm:cxn modelId="{F9DD7653-4ECE-2549-997F-1169626D58DD}" type="presOf" srcId="{1D3534EE-2EED-4461-8483-6D9B20E8E4A0}" destId="{58559569-9FDF-CF4F-8EF7-DDCAF81DAA5A}" srcOrd="1" destOrd="0" presId="urn:microsoft.com/office/officeart/2005/8/layout/orgChart1"/>
    <dgm:cxn modelId="{CD677873-3E86-CD4B-8DDC-B580E9BF3CD3}" type="presOf" srcId="{5BA77371-8BD1-415E-8079-D204AEC1488E}" destId="{8D703BFA-9AB7-4E4F-A79C-04DE4FBEDDEE}" srcOrd="0" destOrd="0" presId="urn:microsoft.com/office/officeart/2005/8/layout/orgChart1"/>
    <dgm:cxn modelId="{EC2BC953-B063-5C42-81AF-9389A0582817}" type="presOf" srcId="{7E6BB22D-8F26-44E7-9F8B-B8C84A34D1CD}" destId="{7D168F14-D380-7D4B-969F-C07CC23D1827}" srcOrd="1" destOrd="0" presId="urn:microsoft.com/office/officeart/2005/8/layout/orgChart1"/>
    <dgm:cxn modelId="{8C6AFF53-EE65-904C-ABF2-96C5CCCEA7E5}" type="presOf" srcId="{6B634AF5-634B-4AF6-AD6E-139C6AEE14F3}" destId="{DB07A385-E2CE-5643-B25E-AD0143E00806}" srcOrd="0" destOrd="0" presId="urn:microsoft.com/office/officeart/2005/8/layout/orgChart1"/>
    <dgm:cxn modelId="{32D24A75-917C-4D49-A6F1-7848CB885561}" srcId="{C66B518F-5A82-7D41-890D-658B214BEDDD}" destId="{FE1BAD53-3512-844A-A1C9-D7071781DAA1}" srcOrd="0" destOrd="0" parTransId="{04551D1E-3E4C-3448-A8FF-0DA9D6CCA8B9}" sibTransId="{FFA5C637-2220-1340-B471-5AECECABF41B}"/>
    <dgm:cxn modelId="{C3F98155-11F9-3D4C-8DDF-80169C724FED}" type="presOf" srcId="{ED607CD8-8627-42CE-92E3-C58C224B98F4}" destId="{1365B181-D782-CF4F-9385-AC27860E1101}" srcOrd="0" destOrd="0" presId="urn:microsoft.com/office/officeart/2005/8/layout/orgChart1"/>
    <dgm:cxn modelId="{64179A57-FE66-3F43-83E4-E0D9D4CC2E4D}" type="presOf" srcId="{0839053C-E2A0-4636-B015-17A0F8586BE6}" destId="{CFA04CC1-40AB-A649-9B3A-0E1D9EFCA8FB}" srcOrd="0" destOrd="0" presId="urn:microsoft.com/office/officeart/2005/8/layout/orgChart1"/>
    <dgm:cxn modelId="{B6060459-3412-8749-B7BD-BA85C2CC997B}" type="presOf" srcId="{9FE64F23-6876-4A12-AADA-8BB742F87DAF}" destId="{2199DE05-8E5E-BC4A-8B03-05E99B6771B2}" srcOrd="1" destOrd="0" presId="urn:microsoft.com/office/officeart/2005/8/layout/orgChart1"/>
    <dgm:cxn modelId="{EBD68D59-E185-B448-994E-C44B1E5C533D}" srcId="{86B5AC78-0B88-47E5-BD03-5E7D567E2CFC}" destId="{C66B518F-5A82-7D41-890D-658B214BEDDD}" srcOrd="1" destOrd="0" parTransId="{F7040F01-82C4-4747-B413-1E0C70DBDC44}" sibTransId="{E934DEB3-FB36-884F-B259-3529CB955B0C}"/>
    <dgm:cxn modelId="{6A4B507A-DD6E-2D41-9032-D50223C1F3FC}" type="presOf" srcId="{E3FC8934-FDF5-4D84-81DE-8B0CE696320C}" destId="{2D57533D-63B9-F841-9C90-80C2909058D8}" srcOrd="0" destOrd="0" presId="urn:microsoft.com/office/officeart/2005/8/layout/orgChart1"/>
    <dgm:cxn modelId="{20CABB7A-4A7E-4388-BAE2-E364DEFF5203}" srcId="{267AC31D-D67D-BA4F-BA7C-DD6592E9DF99}" destId="{E3FC8934-FDF5-4D84-81DE-8B0CE696320C}" srcOrd="0" destOrd="0" parTransId="{0839053C-E2A0-4636-B015-17A0F8586BE6}" sibTransId="{D33EAD15-9149-4158-84B2-145D0C6E0EDA}"/>
    <dgm:cxn modelId="{2750C05A-F2D7-9E4E-9F13-B32E59974556}" type="presOf" srcId="{4DFBCC1F-2510-45BB-86CE-EA8221CA71F8}" destId="{4FB2B717-EBEB-BC4F-8FBE-39F808E136AC}" srcOrd="0" destOrd="0" presId="urn:microsoft.com/office/officeart/2005/8/layout/orgChart1"/>
    <dgm:cxn modelId="{FC4A1F7B-7D6C-5340-8969-6527217C093C}" type="presOf" srcId="{46A088AA-0DD3-BA4F-8484-878CB484154B}" destId="{87B58A23-C033-6A4F-A7D0-715958E37439}" srcOrd="0" destOrd="0" presId="urn:microsoft.com/office/officeart/2005/8/layout/orgChart1"/>
    <dgm:cxn modelId="{5DAEE17B-401B-B043-A15D-A9B9DFED8544}" type="presOf" srcId="{779C28C6-985E-4F6A-9087-298D68B92B6B}" destId="{4190BD15-2EBC-6748-8953-55BC04095AE5}" srcOrd="0" destOrd="0" presId="urn:microsoft.com/office/officeart/2005/8/layout/orgChart1"/>
    <dgm:cxn modelId="{C25A517C-F9DD-2742-B7AA-9C41889D413D}" type="presOf" srcId="{3DB77DA8-9185-A34F-8CC2-B01D3E2AC414}" destId="{B556139E-B1F5-C249-9C67-B82C69545E1A}" srcOrd="0" destOrd="0" presId="urn:microsoft.com/office/officeart/2005/8/layout/orgChart1"/>
    <dgm:cxn modelId="{ABB72D7D-D7DB-7445-A22A-624078E739DF}" type="presOf" srcId="{F7040F01-82C4-4747-B413-1E0C70DBDC44}" destId="{84887C5A-505A-E246-A48E-18B54B98036F}" srcOrd="0" destOrd="0" presId="urn:microsoft.com/office/officeart/2005/8/layout/orgChart1"/>
    <dgm:cxn modelId="{C2558480-10FC-C74F-88B4-D79FD95024F0}" type="presOf" srcId="{1F7345D4-EB2D-497C-994D-07CF7CEFE8EA}" destId="{D384B975-17F9-2346-9B79-A4505A30D1D9}" srcOrd="1" destOrd="0" presId="urn:microsoft.com/office/officeart/2005/8/layout/orgChart1"/>
    <dgm:cxn modelId="{5CE78D82-E511-2A4B-A39F-FE3BF43DD707}" type="presOf" srcId="{9D09C1C7-53F8-42E3-996F-B11CD327349F}" destId="{814BEEB5-D1E8-D644-A834-1B1E9E7189A6}" srcOrd="0" destOrd="0" presId="urn:microsoft.com/office/officeart/2005/8/layout/orgChart1"/>
    <dgm:cxn modelId="{D625D482-D2A8-8342-9F7D-922EAE8024C6}" type="presOf" srcId="{11827CF5-B8F3-43C7-8691-48A7F0918145}" destId="{3FF8A391-5AEB-144F-AAE7-657CB7841DD3}" srcOrd="0" destOrd="0" presId="urn:microsoft.com/office/officeart/2005/8/layout/orgChart1"/>
    <dgm:cxn modelId="{C38E7683-5877-B04C-BF26-9C7462CB06C3}" type="presOf" srcId="{4C83D01C-38F3-004D-AB2E-03F360B7CD6C}" destId="{D927CBFB-BCDD-4944-904D-59BB4F681565}" srcOrd="0" destOrd="0" presId="urn:microsoft.com/office/officeart/2005/8/layout/orgChart1"/>
    <dgm:cxn modelId="{5048A383-6219-3944-8101-50D65226E221}" type="presOf" srcId="{26A765A7-E87F-4029-8D06-C7FD206F0DDD}" destId="{707A4272-4010-B649-B1F4-38BB8DC38C5E}" srcOrd="0" destOrd="0" presId="urn:microsoft.com/office/officeart/2005/8/layout/orgChart1"/>
    <dgm:cxn modelId="{EE793586-E242-F74C-8EBE-4CA1BD750874}" type="presOf" srcId="{26A765A7-E87F-4029-8D06-C7FD206F0DDD}" destId="{AC9D5F91-D119-DE4C-A55B-A58A52CAB01C}" srcOrd="1" destOrd="0" presId="urn:microsoft.com/office/officeart/2005/8/layout/orgChart1"/>
    <dgm:cxn modelId="{E9318686-A102-9047-BBB4-1EA0F232EC4B}" type="presOf" srcId="{4FDD788C-7130-490B-A81D-2B28A88A5732}" destId="{04206195-CD1A-1B41-9757-5B0E1707C075}" srcOrd="1" destOrd="0" presId="urn:microsoft.com/office/officeart/2005/8/layout/orgChart1"/>
    <dgm:cxn modelId="{9B309586-23F2-D347-93F1-1018F79E29DF}" type="presOf" srcId="{DC94EFAE-22D0-469C-BBA3-F167DBA2D833}" destId="{5610B45E-B9A2-7744-AFCC-0468013A87E4}" srcOrd="0" destOrd="0" presId="urn:microsoft.com/office/officeart/2005/8/layout/orgChart1"/>
    <dgm:cxn modelId="{BDC7BF87-1D55-8848-8F03-4ED41B4CB3CE}" type="presOf" srcId="{38BE19F2-58CC-2648-BE9D-826A71873889}" destId="{CEC14145-6EA1-C343-8BB3-C601EA20C798}" srcOrd="0" destOrd="0" presId="urn:microsoft.com/office/officeart/2005/8/layout/orgChart1"/>
    <dgm:cxn modelId="{5E682788-4926-634F-830C-08FE3FAF9C40}" type="presOf" srcId="{CBC8AD9A-B15B-40B4-9059-F330490EEF9C}" destId="{301C6139-5B6E-F749-BF1F-116CA937DE18}" srcOrd="0" destOrd="0" presId="urn:microsoft.com/office/officeart/2005/8/layout/orgChart1"/>
    <dgm:cxn modelId="{75E13C8A-938C-214C-876F-B5750470B1CE}" type="presOf" srcId="{CE816216-4220-4E07-A1F5-EF13B374FAA0}" destId="{447183BB-7672-DF4C-AAF0-64D09476A299}" srcOrd="0" destOrd="0" presId="urn:microsoft.com/office/officeart/2005/8/layout/orgChart1"/>
    <dgm:cxn modelId="{DAE4E98A-8496-624D-ACA2-341F8309AFC3}" type="presOf" srcId="{9F56D3AB-48DA-4831-A5D3-225E388C1AD2}" destId="{9412F6B8-838B-1242-A5C2-8C2639DC78F2}" srcOrd="0" destOrd="0" presId="urn:microsoft.com/office/officeart/2005/8/layout/orgChart1"/>
    <dgm:cxn modelId="{34E0D68D-2595-4F56-A3B7-181DD4A8A6A4}" srcId="{7E6BB22D-8F26-44E7-9F8B-B8C84A34D1CD}" destId="{DECA4637-432A-4D3D-B517-48422651A381}" srcOrd="0" destOrd="0" parTransId="{AD8E463B-43E7-4A87-815B-765F4D4294F1}" sibTransId="{63A6F273-41E1-4C46-9063-192CA1CD29A0}"/>
    <dgm:cxn modelId="{7BF9E98D-26DE-F14F-9415-44610C3A444B}" type="presOf" srcId="{1BC59AF0-3F9D-439C-BA62-B199298FE9C0}" destId="{75EA741A-0526-8E43-86C7-E974713405C9}" srcOrd="0" destOrd="0" presId="urn:microsoft.com/office/officeart/2005/8/layout/orgChart1"/>
    <dgm:cxn modelId="{6DA70F8F-97DC-45CA-8CED-F3FEC2E51DD2}" srcId="{5E3C356F-E817-1940-958D-3C17ED9E654E}" destId="{430F8924-2E76-4417-9160-A09785D212AC}" srcOrd="3" destOrd="0" parTransId="{27C622EA-2C36-46CD-AECB-07016069DD47}" sibTransId="{653EF6A7-AF9B-463D-BC6E-09C1331E5DCC}"/>
    <dgm:cxn modelId="{1C4EF68F-D5F7-3240-9688-C9E5AB3BFCBC}" type="presOf" srcId="{D68E414A-ABDA-4E4D-B584-582419E06196}" destId="{906F6CA2-A2A9-5D47-BF65-7DE86CDA2E14}" srcOrd="0" destOrd="0" presId="urn:microsoft.com/office/officeart/2005/8/layout/orgChart1"/>
    <dgm:cxn modelId="{DA8C6291-EB37-864C-BAC2-1E37D090DFEB}" type="presOf" srcId="{4C225230-1121-4599-B977-82E3EA9BA216}" destId="{7D8A5AE0-8E19-274D-BF16-6FE3565E5552}" srcOrd="0" destOrd="0" presId="urn:microsoft.com/office/officeart/2005/8/layout/orgChart1"/>
    <dgm:cxn modelId="{A807AA91-2A0E-446E-8180-D2D61F97C3D3}" srcId="{4FDD788C-7130-490B-A81D-2B28A88A5732}" destId="{F97FE3A6-A053-46AC-893C-6E1DD29D4396}" srcOrd="1" destOrd="0" parTransId="{E58CDE2F-5648-4DB8-8A1F-C9591E21E6C4}" sibTransId="{472763CD-2995-4DEE-91F2-413B8DD36593}"/>
    <dgm:cxn modelId="{954E0692-E6D2-4142-9C0E-84BE717C83B5}" type="presOf" srcId="{543C3B8B-B0C7-E544-B0DA-00FC9923E01E}" destId="{2A70F515-263F-8646-8A48-A18C2FEAFEEA}" srcOrd="1" destOrd="0" presId="urn:microsoft.com/office/officeart/2005/8/layout/orgChart1"/>
    <dgm:cxn modelId="{9B8BAA93-DE4A-204C-98B6-FE584423BF46}" srcId="{5E3C356F-E817-1940-958D-3C17ED9E654E}" destId="{7B996C64-7650-734D-908A-3CAF5268AB0A}" srcOrd="0" destOrd="0" parTransId="{18930EE9-2FE2-654B-8AAD-BF0903EEC209}" sibTransId="{04D21701-EB7A-3A46-B3F3-143D8BEA9FBF}"/>
    <dgm:cxn modelId="{06569C94-A011-2B4F-91B1-DFBBEEEC91BE}" type="presOf" srcId="{10F77358-4E2E-47E2-9ABB-F80871CDE638}" destId="{C3724D06-7482-7C49-832A-6969D5B74669}" srcOrd="0" destOrd="0" presId="urn:microsoft.com/office/officeart/2005/8/layout/orgChart1"/>
    <dgm:cxn modelId="{149D9695-69EE-714F-A18D-44CE0518EEFA}" type="presOf" srcId="{96E8CBCB-C89B-4B1B-BDA0-EB9AD2E51576}" destId="{32129019-DC30-9D49-AE7F-07536B35C15F}" srcOrd="0" destOrd="0" presId="urn:microsoft.com/office/officeart/2005/8/layout/orgChart1"/>
    <dgm:cxn modelId="{1031AA96-BF77-5C4E-BD45-04931982F3A1}" type="presOf" srcId="{6A077ADA-EDBB-F245-AC4F-EFD38F92359F}" destId="{50DD24BF-9363-3A40-8694-44732B6D59FA}" srcOrd="0" destOrd="0" presId="urn:microsoft.com/office/officeart/2005/8/layout/orgChart1"/>
    <dgm:cxn modelId="{6703F896-1583-C84B-8DF9-9AD5D51DEC91}" type="presOf" srcId="{7B996C64-7650-734D-908A-3CAF5268AB0A}" destId="{B0F93F31-CBDB-A842-BAFD-15DD08FEF6B1}" srcOrd="1" destOrd="0" presId="urn:microsoft.com/office/officeart/2005/8/layout/orgChart1"/>
    <dgm:cxn modelId="{4588FF96-5C2E-D444-A2C2-4A90405B7245}" type="presOf" srcId="{6549FAD9-8E16-4C03-A741-024BA240F04A}" destId="{3BD5FC99-8AE2-E249-AAE8-79C955EC330C}" srcOrd="1" destOrd="0" presId="urn:microsoft.com/office/officeart/2005/8/layout/orgChart1"/>
    <dgm:cxn modelId="{5888A597-1D0E-E04A-83D9-A32367BEC2E5}" srcId="{86B5AC78-0B88-47E5-BD03-5E7D567E2CFC}" destId="{61F7AE3F-7015-6C4E-8123-97895C7FE9AB}" srcOrd="0" destOrd="0" parTransId="{46A088AA-0DD3-BA4F-8484-878CB484154B}" sibTransId="{D283B368-686E-8043-86B2-D572DD37124F}"/>
    <dgm:cxn modelId="{0B29BC97-6E6C-4AD0-8EDD-802DCF6F820B}" srcId="{184C7A55-565A-4C14-A675-D4EC1C64456B}" destId="{4C225230-1121-4599-B977-82E3EA9BA216}" srcOrd="1" destOrd="0" parTransId="{6731860C-78CE-4D69-BB36-2BC8C6DBA3FC}" sibTransId="{84F4F8D9-645E-4CC6-B5A7-C2098236EC5C}"/>
    <dgm:cxn modelId="{24A500A6-ABA7-ED42-8806-07F3DDA60EB9}" type="presOf" srcId="{B0E4C2BF-6129-7249-A8F2-D5A0F511DCEF}" destId="{4CD2C93A-9181-BD48-84D1-840E19685011}" srcOrd="0" destOrd="0" presId="urn:microsoft.com/office/officeart/2005/8/layout/orgChart1"/>
    <dgm:cxn modelId="{245C41A7-833B-E448-AC29-01037FB7CE71}" type="presOf" srcId="{18930EE9-2FE2-654B-8AAD-BF0903EEC209}" destId="{3CBD634C-8949-7B40-8890-993F42339C88}" srcOrd="0" destOrd="0" presId="urn:microsoft.com/office/officeart/2005/8/layout/orgChart1"/>
    <dgm:cxn modelId="{9D0DCEAA-8530-4D47-A365-410AD7CDEE5D}" type="presOf" srcId="{A07A7443-C891-4334-8D7F-9671005307D1}" destId="{15DB87E0-EE6B-AC4B-B929-6204443E6906}" srcOrd="1" destOrd="0" presId="urn:microsoft.com/office/officeart/2005/8/layout/orgChart1"/>
    <dgm:cxn modelId="{389F16AC-384C-3D45-BD5A-AC90FACD8E97}" type="presOf" srcId="{C1951ACA-929B-463F-B744-885F20E98E67}" destId="{6F5C1606-9C36-204C-97DE-26FFFB868D61}" srcOrd="1" destOrd="0" presId="urn:microsoft.com/office/officeart/2005/8/layout/orgChart1"/>
    <dgm:cxn modelId="{48DA5CAC-9C51-5D45-8410-24711D0684C9}" srcId="{543C3B8B-B0C7-E544-B0DA-00FC9923E01E}" destId="{F6641BC6-CE3E-CA45-9DE7-45DD87FCAB19}" srcOrd="0" destOrd="0" parTransId="{B0E4C2BF-6129-7249-A8F2-D5A0F511DCEF}" sibTransId="{392681BE-8CC7-C54F-92E8-AA70C95F6D31}"/>
    <dgm:cxn modelId="{5E8B25AF-770C-B745-9C6F-6399EA1CA3FD}" type="presOf" srcId="{430F8924-2E76-4417-9160-A09785D212AC}" destId="{BF22B6CA-0DDA-9C41-9C4A-6DB0E89DF594}" srcOrd="1" destOrd="0" presId="urn:microsoft.com/office/officeart/2005/8/layout/orgChart1"/>
    <dgm:cxn modelId="{3A5FFBAF-110D-8042-8BB3-9C9E95546E66}" type="presOf" srcId="{A199A491-8857-4365-B2CF-F74E10B6ACAD}" destId="{D9311C19-62D9-FE4E-8FB9-D7AC07C11B72}" srcOrd="0" destOrd="0" presId="urn:microsoft.com/office/officeart/2005/8/layout/orgChart1"/>
    <dgm:cxn modelId="{B91CB8B0-CD0D-244B-87EC-EA468A076BEE}" type="presOf" srcId="{773A0BC0-0D58-4AB7-962A-41446319E2CD}" destId="{70FA6F8F-C5FA-5744-ABA9-C625E88CDC88}" srcOrd="0" destOrd="0" presId="urn:microsoft.com/office/officeart/2005/8/layout/orgChart1"/>
    <dgm:cxn modelId="{77B7C3B0-E2C6-4B4D-A9DD-C8E934E1B0A2}" type="presOf" srcId="{D9D9D5DB-5688-4910-B4A7-653182349745}" destId="{7543A460-4853-B649-B5DC-59B35F09DB71}" srcOrd="1" destOrd="0" presId="urn:microsoft.com/office/officeart/2005/8/layout/orgChart1"/>
    <dgm:cxn modelId="{39D2BDB2-E520-544B-B3B7-4CE7DFE81EAE}" type="presOf" srcId="{E5AD42DD-A49F-4C46-9588-E93D307BF6C4}" destId="{02CB91CE-E3AF-2742-B24F-44388A07860F}" srcOrd="0" destOrd="0" presId="urn:microsoft.com/office/officeart/2005/8/layout/orgChart1"/>
    <dgm:cxn modelId="{FDDCE5B2-3CE9-B34C-95FC-60F371D4539A}" type="presOf" srcId="{A6C5DC93-7C64-F247-B9C6-0C7555B1B34D}" destId="{024A1FCD-0224-6F45-B7AA-6E0CB6F97F1D}" srcOrd="0" destOrd="0" presId="urn:microsoft.com/office/officeart/2005/8/layout/orgChart1"/>
    <dgm:cxn modelId="{B7DD86B3-A34C-8F44-85CF-DA839567913E}" type="presOf" srcId="{4DEE72F1-67B6-485B-A876-CDBBB3BB80AC}" destId="{A44FCA83-7086-3148-BC4C-64DB56B9512D}" srcOrd="0" destOrd="0" presId="urn:microsoft.com/office/officeart/2005/8/layout/orgChart1"/>
    <dgm:cxn modelId="{FE387FB5-2C18-8B45-9BE9-0A1F685418E3}" type="presOf" srcId="{A6C5DC93-7C64-F247-B9C6-0C7555B1B34D}" destId="{990A0B33-6B38-9D49-A824-71123F184625}" srcOrd="1" destOrd="0" presId="urn:microsoft.com/office/officeart/2005/8/layout/orgChart1"/>
    <dgm:cxn modelId="{4FE26CB7-58C7-6D46-A07C-19E1B3DCDE19}" type="presOf" srcId="{3DB77DA8-9185-A34F-8CC2-B01D3E2AC414}" destId="{C8FE98C7-F432-234E-A6D7-D695E5D517E3}" srcOrd="1" destOrd="0" presId="urn:microsoft.com/office/officeart/2005/8/layout/orgChart1"/>
    <dgm:cxn modelId="{394AA0B7-BA03-4D43-A88C-E37B4C71266A}" srcId="{5E3C356F-E817-1940-958D-3C17ED9E654E}" destId="{7E6BB22D-8F26-44E7-9F8B-B8C84A34D1CD}" srcOrd="1" destOrd="0" parTransId="{96E8CBCB-C89B-4B1B-BDA0-EB9AD2E51576}" sibTransId="{4A9DA37D-7736-4503-9AB4-868AA4930B8F}"/>
    <dgm:cxn modelId="{A1CBA1B8-1F69-8044-9168-BBC1A8810599}" type="presOf" srcId="{1323DF3D-6EAC-BF44-81A5-A265A0FDE8E1}" destId="{78A819E6-18B9-6C48-A707-282649215778}" srcOrd="0" destOrd="0" presId="urn:microsoft.com/office/officeart/2005/8/layout/orgChart1"/>
    <dgm:cxn modelId="{C4284FB9-3C13-8243-9513-62477F1C5BCC}" type="presOf" srcId="{184C7A55-565A-4C14-A675-D4EC1C64456B}" destId="{2FB125A4-B3C4-0E42-B553-1C2D381848D0}" srcOrd="1" destOrd="0" presId="urn:microsoft.com/office/officeart/2005/8/layout/orgChart1"/>
    <dgm:cxn modelId="{AC1FD3B9-E75C-0B4C-BC4A-80E36A7AAE6C}" type="presOf" srcId="{11827CF5-B8F3-43C7-8691-48A7F0918145}" destId="{CA502D18-8A14-3C4C-BE3E-6F4FD1F7F6FC}" srcOrd="1" destOrd="0" presId="urn:microsoft.com/office/officeart/2005/8/layout/orgChart1"/>
    <dgm:cxn modelId="{6A4A9CBA-0A4E-B545-81A7-C48EAA67D2EA}" srcId="{3DB77DA8-9185-A34F-8CC2-B01D3E2AC414}" destId="{1FFE57FA-6310-4449-B652-98E08B98B595}" srcOrd="0" destOrd="0" parTransId="{6A077ADA-EDBB-F245-AC4F-EFD38F92359F}" sibTransId="{186CE7E3-8BF8-D94B-B4FE-14C03641A454}"/>
    <dgm:cxn modelId="{FD9FC2BF-2DCB-4A8C-86AD-2792637D0C50}" srcId="{CBC8AD9A-B15B-40B4-9059-F330490EEF9C}" destId="{C3922518-8425-4327-B60C-23D377CCD40A}" srcOrd="0" destOrd="0" parTransId="{5BA77371-8BD1-415E-8079-D204AEC1488E}" sibTransId="{FA4D817E-0484-48B8-AAD5-0C6F2AFB5471}"/>
    <dgm:cxn modelId="{E69D3DC1-8E0A-134B-9DBB-A9BD71565485}" type="presOf" srcId="{F6AF4C25-3BA0-4FF4-9AFB-12BBB9C210FE}" destId="{E3FC51BC-64E3-EF40-9489-E48EF7F9231B}" srcOrd="1" destOrd="0" presId="urn:microsoft.com/office/officeart/2005/8/layout/orgChart1"/>
    <dgm:cxn modelId="{AFF2FFC2-C064-1C47-A6E2-CD3BEB848B61}" type="presOf" srcId="{1F7345D4-EB2D-497C-994D-07CF7CEFE8EA}" destId="{8AE4F4BA-3B70-0845-A96D-BCB8DA582B7D}" srcOrd="0" destOrd="0" presId="urn:microsoft.com/office/officeart/2005/8/layout/orgChart1"/>
    <dgm:cxn modelId="{4D4970C3-FBAE-E74D-8B31-4814B78170D4}" type="presOf" srcId="{AD8E463B-43E7-4A87-815B-765F4D4294F1}" destId="{2F93EBDC-F5E4-6642-B5D3-07955628D569}" srcOrd="0" destOrd="0" presId="urn:microsoft.com/office/officeart/2005/8/layout/orgChart1"/>
    <dgm:cxn modelId="{317235C4-D2BD-934C-A568-3CD8A74B4BA6}" type="presOf" srcId="{4477C5B7-2954-E042-9708-B11879423730}" destId="{522B03FE-596B-5645-BA21-01824BFF9925}" srcOrd="0" destOrd="0" presId="urn:microsoft.com/office/officeart/2005/8/layout/orgChart1"/>
    <dgm:cxn modelId="{D18CE4C5-69C3-A340-BC05-D41B82BFCD57}" type="presOf" srcId="{5CBDE8A6-00B4-422B-93C6-6FC50C913865}" destId="{BA7E0134-56FF-2A46-9F04-9C2B073C388D}" srcOrd="0" destOrd="0" presId="urn:microsoft.com/office/officeart/2005/8/layout/orgChart1"/>
    <dgm:cxn modelId="{01C58DC6-5703-B843-8BC7-ACE71EEB0C07}" srcId="{DECA4637-432A-4D3D-B517-48422651A381}" destId="{38BE19F2-58CC-2648-BE9D-826A71873889}" srcOrd="0" destOrd="0" parTransId="{7A71FE9F-10A7-2A44-8A43-977F061F3A63}" sibTransId="{4BC93DD5-AC8C-4348-AADA-0BBCADFE3E6C}"/>
    <dgm:cxn modelId="{D37111C7-58A6-4377-954E-32AA7747BDAE}" srcId="{1F7345D4-EB2D-497C-994D-07CF7CEFE8EA}" destId="{93C140BB-73D5-43FB-AB02-153498B75524}" srcOrd="0" destOrd="0" parTransId="{E5AD42DD-A49F-4C46-9588-E93D307BF6C4}" sibTransId="{9B340168-1C35-4910-93ED-077A6F36919C}"/>
    <dgm:cxn modelId="{0676EAC7-F5FA-264B-B0F4-21C30B8D8F81}" type="presOf" srcId="{FB886839-93B5-4D01-B4E5-9B575D6E269D}" destId="{5A860EE3-7542-9249-B0F8-C71800BAD51C}" srcOrd="0" destOrd="0" presId="urn:microsoft.com/office/officeart/2005/8/layout/orgChart1"/>
    <dgm:cxn modelId="{39E851C9-5433-6845-A080-5EF49ED5F3D9}" type="presOf" srcId="{3481697A-F47E-4C3D-A093-16AC5D45ED1F}" destId="{48109328-334D-4F4E-A625-5B1EA14349DC}" srcOrd="0" destOrd="0" presId="urn:microsoft.com/office/officeart/2005/8/layout/orgChart1"/>
    <dgm:cxn modelId="{D81C56C9-F997-AD43-B845-161EE6F25F26}" srcId="{A6C5DC93-7C64-F247-B9C6-0C7555B1B34D}" destId="{9AA47807-AFD7-2840-B203-2938E3951268}" srcOrd="0" destOrd="0" parTransId="{4477C5B7-2954-E042-9708-B11879423730}" sibTransId="{1E2272BF-4409-534F-8EF8-31E2E48F259E}"/>
    <dgm:cxn modelId="{BFF717CC-5486-AF49-AEE5-51FCEBE1AB49}" type="presOf" srcId="{120562DD-A6F5-4E50-AF4A-5FB759D76ADB}" destId="{82779C7C-48D2-F04C-82C6-37F0E803683C}" srcOrd="1" destOrd="0" presId="urn:microsoft.com/office/officeart/2005/8/layout/orgChart1"/>
    <dgm:cxn modelId="{3E0E33CD-F245-3249-AD2B-3F173235AF7A}" srcId="{1323DF3D-6EAC-BF44-81A5-A265A0FDE8E1}" destId="{5E3C356F-E817-1940-958D-3C17ED9E654E}" srcOrd="1" destOrd="0" parTransId="{0FE0D444-0238-DE41-B877-5BA329EB0EAF}" sibTransId="{F04E36C6-9386-704E-BC8A-CFA72D1FD5C9}"/>
    <dgm:cxn modelId="{00A5C6CE-34E6-481F-B1AA-36892C33A5B2}" srcId="{4FDD788C-7130-490B-A81D-2B28A88A5732}" destId="{C1951ACA-929B-463F-B744-885F20E98E67}" srcOrd="0" destOrd="0" parTransId="{DC94EFAE-22D0-469C-BBA3-F167DBA2D833}" sibTransId="{D473D048-D4F6-4C42-97C4-67532E0B2EF6}"/>
    <dgm:cxn modelId="{DB3B1FCF-4B4B-1940-8BB0-736B2F798D1D}" type="presOf" srcId="{6549FAD9-8E16-4C03-A741-024BA240F04A}" destId="{B7B75173-831C-004B-964E-BA4250445522}" srcOrd="0" destOrd="0" presId="urn:microsoft.com/office/officeart/2005/8/layout/orgChart1"/>
    <dgm:cxn modelId="{1EFFEDCF-8C0E-D54A-87BA-E6A3E9CE7ED1}" type="presOf" srcId="{93C140BB-73D5-43FB-AB02-153498B75524}" destId="{136CDC40-9D83-A748-8EBD-BC3B45742ABA}" srcOrd="0" destOrd="0" presId="urn:microsoft.com/office/officeart/2005/8/layout/orgChart1"/>
    <dgm:cxn modelId="{500165D1-AA89-5046-ABBE-EA530B2BE46F}" srcId="{61F7AE3F-7015-6C4E-8123-97895C7FE9AB}" destId="{A6C5DC93-7C64-F247-B9C6-0C7555B1B34D}" srcOrd="0" destOrd="0" parTransId="{CAC7CB24-1D47-5045-86B7-7EA13DDCB907}" sibTransId="{C15E9AFA-1DE5-E944-B5B4-F073A8613496}"/>
    <dgm:cxn modelId="{490EE9D1-274C-AA46-9081-AE2523B599F5}" srcId="{3DB77DA8-9185-A34F-8CC2-B01D3E2AC414}" destId="{543C3B8B-B0C7-E544-B0DA-00FC9923E01E}" srcOrd="1" destOrd="0" parTransId="{D68E414A-ABDA-4E4D-B584-582419E06196}" sibTransId="{899E1B94-E2E2-7C4B-9503-17DD53F57694}"/>
    <dgm:cxn modelId="{C8A7B8D2-A300-4D46-BB4B-68FCD39C9F58}" type="presOf" srcId="{F97FE3A6-A053-46AC-893C-6E1DD29D4396}" destId="{65ED89C7-3BE5-9843-8AD7-A511F3089B0E}" srcOrd="0" destOrd="0" presId="urn:microsoft.com/office/officeart/2005/8/layout/orgChart1"/>
    <dgm:cxn modelId="{33BE57D3-74EA-6A4A-8991-D74796BF3138}" type="presOf" srcId="{E58CDE2F-5648-4DB8-8A1F-C9591E21E6C4}" destId="{9840C06E-68EF-6849-A0F0-CFCD81CEEDD2}" srcOrd="0" destOrd="0" presId="urn:microsoft.com/office/officeart/2005/8/layout/orgChart1"/>
    <dgm:cxn modelId="{5B2714D4-AB61-4551-B648-35148D035FAB}" srcId="{C1951ACA-929B-463F-B744-885F20E98E67}" destId="{9F56D3AB-48DA-4831-A5D3-225E388C1AD2}" srcOrd="0" destOrd="0" parTransId="{EF8B288A-0A81-4D18-A873-968F44F39718}" sibTransId="{F3E2CF9E-1E00-475F-AEBA-038B4DA5753D}"/>
    <dgm:cxn modelId="{BB3234D4-B7D4-409F-A140-2C2FD4D59CCB}" srcId="{F97FE3A6-A053-46AC-893C-6E1DD29D4396}" destId="{4DFBCC1F-2510-45BB-86CE-EA8221CA71F8}" srcOrd="0" destOrd="0" parTransId="{63AAFE32-06BD-4358-A41E-A1B932FA7692}" sibTransId="{7368BC88-5D4C-45D9-9C42-70480B44BFDF}"/>
    <dgm:cxn modelId="{74A1C5D4-6719-864A-B304-A4165989C421}" type="presOf" srcId="{C1951ACA-929B-463F-B744-885F20E98E67}" destId="{38152116-87EB-A94E-84A7-3D80BE43578E}" srcOrd="0" destOrd="0" presId="urn:microsoft.com/office/officeart/2005/8/layout/orgChart1"/>
    <dgm:cxn modelId="{6C5C78D8-7FCA-2648-A27B-E83726B03C5B}" type="presOf" srcId="{1323DF3D-6EAC-BF44-81A5-A265A0FDE8E1}" destId="{3FABB626-7FD5-A549-B935-A7C313DE0A5E}" srcOrd="1" destOrd="0" presId="urn:microsoft.com/office/officeart/2005/8/layout/orgChart1"/>
    <dgm:cxn modelId="{472C4DDA-CE5D-2B47-8378-5161E1B2302F}" type="presOf" srcId="{1E8AF900-84C5-496C-B6C3-A704FFA397C9}" destId="{CF19BC09-2722-E64D-8746-42D72536D607}" srcOrd="0" destOrd="0" presId="urn:microsoft.com/office/officeart/2005/8/layout/orgChart1"/>
    <dgm:cxn modelId="{B06753DE-340B-A94F-91FB-2C27D75CAED5}" type="presOf" srcId="{F74F3050-4A64-4264-8E93-B4EEC5F95E4E}" destId="{B35F60B0-678B-704C-9631-12FAFB916D57}" srcOrd="0" destOrd="0" presId="urn:microsoft.com/office/officeart/2005/8/layout/orgChart1"/>
    <dgm:cxn modelId="{057066DF-C568-894C-9DDF-C98322E76480}" type="presOf" srcId="{7A71FE9F-10A7-2A44-8A43-977F061F3A63}" destId="{11F9FB95-3E4B-774D-ACD2-A9F702DC0404}" srcOrd="0" destOrd="0" presId="urn:microsoft.com/office/officeart/2005/8/layout/orgChart1"/>
    <dgm:cxn modelId="{176043E2-1CFA-5F4A-AC3A-567C43BEB531}" type="presOf" srcId="{9AA47807-AFD7-2840-B203-2938E3951268}" destId="{16874A71-F274-C043-A14B-ECE2D0B29B21}" srcOrd="0" destOrd="0" presId="urn:microsoft.com/office/officeart/2005/8/layout/orgChart1"/>
    <dgm:cxn modelId="{C6A311E3-925E-D943-9D3B-F10BB8730894}" srcId="{86B5AC78-0B88-47E5-BD03-5E7D567E2CFC}" destId="{3DB77DA8-9185-A34F-8CC2-B01D3E2AC414}" srcOrd="2" destOrd="0" parTransId="{3F131530-23FB-FD42-93DD-64EFA0188FED}" sibTransId="{B2044613-76FE-BA42-989D-33FD687D9E13}"/>
    <dgm:cxn modelId="{2A2B89E4-367C-B942-9EEB-7B9CA6134F08}" type="presOf" srcId="{7B996C64-7650-734D-908A-3CAF5268AB0A}" destId="{29983A46-C53B-2C4D-A13F-A8D6424F27E6}" srcOrd="0" destOrd="0" presId="urn:microsoft.com/office/officeart/2005/8/layout/orgChart1"/>
    <dgm:cxn modelId="{283DBCE6-3B1C-4F00-9609-0BB7F8A0641B}" srcId="{FE1BAD53-3512-844A-A1C9-D7071781DAA1}" destId="{FAEEDD5B-ED87-4898-BD41-FA22906E4654}" srcOrd="0" destOrd="0" parTransId="{773A0BC0-0D58-4AB7-962A-41446319E2CD}" sibTransId="{44A9983F-0735-421D-B09B-1EBC00E9EBD1}"/>
    <dgm:cxn modelId="{59F5C1E6-B81D-FA46-A0FD-FA97892E7C60}" type="presOf" srcId="{5E3C356F-E817-1940-958D-3C17ED9E654E}" destId="{E52B4680-59D6-C841-A3E3-815A31336212}" srcOrd="1" destOrd="0" presId="urn:microsoft.com/office/officeart/2005/8/layout/orgChart1"/>
    <dgm:cxn modelId="{183BB2EB-CE07-6C40-992B-89963F068BE9}" type="presOf" srcId="{C2CBEF56-0DAA-48C6-A282-F0265DE52D7B}" destId="{3F9785B3-598A-AA4D-B36C-4FE25D9546AF}" srcOrd="1" destOrd="0" presId="urn:microsoft.com/office/officeart/2005/8/layout/orgChart1"/>
    <dgm:cxn modelId="{08B0C3EB-6A16-0049-86E0-632FD7ECB17D}" type="presOf" srcId="{38BE19F2-58CC-2648-BE9D-826A71873889}" destId="{5F1216FB-C71B-894D-8D02-AD33CFCC4853}" srcOrd="1" destOrd="0" presId="urn:microsoft.com/office/officeart/2005/8/layout/orgChart1"/>
    <dgm:cxn modelId="{EF4DCAEB-3A54-CF49-91D4-227395C93ECE}" type="presOf" srcId="{120562DD-A6F5-4E50-AF4A-5FB759D76ADB}" destId="{BEE27494-71DD-4648-9C6F-24948408D591}" srcOrd="0" destOrd="0" presId="urn:microsoft.com/office/officeart/2005/8/layout/orgChart1"/>
    <dgm:cxn modelId="{1BDD0FEC-12B4-4A64-B8F1-850F71EC3345}" srcId="{1F7345D4-EB2D-497C-994D-07CF7CEFE8EA}" destId="{7C14D27F-82A0-42F7-9AF3-5A6CC62F7F22}" srcOrd="1" destOrd="0" parTransId="{1B786425-341C-41FA-B810-538DC24EDF98}" sibTransId="{369F513F-72C3-4347-AA84-A4F1F3AE849D}"/>
    <dgm:cxn modelId="{1E2150EC-C5A4-48A2-B70A-7C01A6111458}" srcId="{C66B518F-5A82-7D41-890D-658B214BEDDD}" destId="{4FDD788C-7130-490B-A81D-2B28A88A5732}" srcOrd="1" destOrd="0" parTransId="{D3288353-1721-451B-8B90-BFA1088F950C}" sibTransId="{A5878F15-CAC2-414B-AEB8-F670ED96A392}"/>
    <dgm:cxn modelId="{9E4C2FEE-9EC5-3542-A80C-E6A0772C5AEB}" type="presOf" srcId="{1D3534EE-2EED-4461-8483-6D9B20E8E4A0}" destId="{65BD9221-10C4-EA4C-AFF8-192FDBCA8FF1}" srcOrd="0" destOrd="0" presId="urn:microsoft.com/office/officeart/2005/8/layout/orgChart1"/>
    <dgm:cxn modelId="{C34650EE-2BCF-3941-A0DD-6ADDABA3F1C3}" type="presOf" srcId="{C9D002A6-831D-4967-A7F8-3608053E3189}" destId="{36593037-4090-A541-9AA2-F0821E415C3B}" srcOrd="0" destOrd="0" presId="urn:microsoft.com/office/officeart/2005/8/layout/orgChart1"/>
    <dgm:cxn modelId="{168FF2EE-0CE4-5343-999F-DF4D6BEB5B31}" type="presOf" srcId="{990E4D8C-9BB4-4DC2-A107-102950A83111}" destId="{12573152-2BD2-BC48-86EF-74993BA20F19}" srcOrd="1" destOrd="0" presId="urn:microsoft.com/office/officeart/2005/8/layout/orgChart1"/>
    <dgm:cxn modelId="{5115BAEF-242F-3B4A-A8CB-8C97802213D3}" type="presOf" srcId="{D3288353-1721-451B-8B90-BFA1088F950C}" destId="{13C329CB-7091-454D-95D3-9B514CE5A097}" srcOrd="0" destOrd="0" presId="urn:microsoft.com/office/officeart/2005/8/layout/orgChart1"/>
    <dgm:cxn modelId="{51F6F6EF-F1F5-D041-88AD-01B761F28331}" type="presOf" srcId="{C3922518-8425-4327-B60C-23D377CCD40A}" destId="{A0F37BDA-7D42-784A-9176-B5125A3980DD}" srcOrd="1" destOrd="0" presId="urn:microsoft.com/office/officeart/2005/8/layout/orgChart1"/>
    <dgm:cxn modelId="{DC2C6CF0-6FF6-3E42-B4A6-B416513E3293}" type="presOf" srcId="{1FFE57FA-6310-4449-B652-98E08B98B595}" destId="{DEF5EB7C-CA24-0C4F-B25A-871A9262FB23}" srcOrd="0" destOrd="0" presId="urn:microsoft.com/office/officeart/2005/8/layout/orgChart1"/>
    <dgm:cxn modelId="{015CB4F3-9420-4EA9-8B10-DFA3F542EFA1}" srcId="{5E3C356F-E817-1940-958D-3C17ED9E654E}" destId="{6549FAD9-8E16-4C03-A741-024BA240F04A}" srcOrd="2" destOrd="0" parTransId="{9D09C1C7-53F8-42E3-996F-B11CD327349F}" sibTransId="{BE86BDED-04A2-4024-8000-7F684B9893C0}"/>
    <dgm:cxn modelId="{34DABDF3-2CF1-EF42-8317-65FE8693D060}" type="presOf" srcId="{CBC8AD9A-B15B-40B4-9059-F330490EEF9C}" destId="{71CA3D77-E4CB-394C-BA0D-D63799541048}" srcOrd="1" destOrd="0" presId="urn:microsoft.com/office/officeart/2005/8/layout/orgChart1"/>
    <dgm:cxn modelId="{14B7C0F8-F2AB-9349-B048-3E03187A295B}" type="presOf" srcId="{CAC7CB24-1D47-5045-86B7-7EA13DDCB907}" destId="{501A4634-C1AD-A845-94CA-AE6305FED64D}" srcOrd="0" destOrd="0" presId="urn:microsoft.com/office/officeart/2005/8/layout/orgChart1"/>
    <dgm:cxn modelId="{E0ACBDFA-1D15-4EE2-A839-45880C89EFE3}" srcId="{1D3534EE-2EED-4461-8483-6D9B20E8E4A0}" destId="{11827CF5-B8F3-43C7-8691-48A7F0918145}" srcOrd="1" destOrd="0" parTransId="{919E22AC-92D2-4340-AEA3-8A6D6B1B85BD}" sibTransId="{F7D0BA0B-10D9-49CE-9086-2BFC455EDDCD}"/>
    <dgm:cxn modelId="{A7AF1BFB-1A26-431C-85D3-AC1BF6A26B7E}" srcId="{1D3534EE-2EED-4461-8483-6D9B20E8E4A0}" destId="{FB886839-93B5-4D01-B4E5-9B575D6E269D}" srcOrd="0" destOrd="0" parTransId="{3086C486-2229-46AA-8CDA-C2E99513BC47}" sibTransId="{5A2C4731-ECA3-4A56-A219-51AD5761E0AE}"/>
    <dgm:cxn modelId="{2A4B9CFB-EBB2-1D4B-BE5C-C334711B3245}" type="presOf" srcId="{FAEEDD5B-ED87-4898-BD41-FA22906E4654}" destId="{14D0314F-1C0A-F042-BB70-244670500435}" srcOrd="1" destOrd="0" presId="urn:microsoft.com/office/officeart/2005/8/layout/orgChart1"/>
    <dgm:cxn modelId="{A46BD0FB-4565-4D68-B0F0-A54A3061F4DE}" srcId="{543C3B8B-B0C7-E544-B0DA-00FC9923E01E}" destId="{D9D9D5DB-5688-4910-B4A7-653182349745}" srcOrd="1" destOrd="0" parTransId="{ED607CD8-8627-42CE-92E3-C58C224B98F4}" sibTransId="{CF0F66A6-2325-439F-9A4D-57106AB5CFB0}"/>
    <dgm:cxn modelId="{2B224DFC-BA22-8748-9F11-4E597A1589C8}" type="presOf" srcId="{F6AF4C25-3BA0-4FF4-9AFB-12BBB9C210FE}" destId="{4B118011-BDB1-F647-A9E9-97786C577473}" srcOrd="0" destOrd="0" presId="urn:microsoft.com/office/officeart/2005/8/layout/orgChart1"/>
    <dgm:cxn modelId="{7B85C3FD-CF97-4F02-9F9C-D1F298FD80F2}" srcId="{4FDD788C-7130-490B-A81D-2B28A88A5732}" destId="{F6AF4C25-3BA0-4FF4-9AFB-12BBB9C210FE}" srcOrd="2" destOrd="0" parTransId="{CE816216-4220-4E07-A1F5-EF13B374FAA0}" sibTransId="{201561F5-7F07-4D81-ACA3-F15F7400769C}"/>
    <dgm:cxn modelId="{DA45D3FD-07DB-5C4C-8EE7-62E94F260DDC}" type="presOf" srcId="{FE1BAD53-3512-844A-A1C9-D7071781DAA1}" destId="{2BF02AE7-24A9-264C-BD45-30EAD63F5109}" srcOrd="0" destOrd="0" presId="urn:microsoft.com/office/officeart/2005/8/layout/orgChart1"/>
    <dgm:cxn modelId="{523007FF-3C13-474C-BD0D-9EFD5291088A}" type="presOf" srcId="{C3922518-8425-4327-B60C-23D377CCD40A}" destId="{46A85C98-8EF6-2C48-B09B-C0EE1ED4933E}" srcOrd="0" destOrd="0" presId="urn:microsoft.com/office/officeart/2005/8/layout/orgChart1"/>
    <dgm:cxn modelId="{98373DFF-43EA-5743-AB91-3B59D6630997}" type="presOf" srcId="{86B5AC78-0B88-47E5-BD03-5E7D567E2CFC}" destId="{F5DAC069-C873-604D-8FC4-5BDC7F15990E}" srcOrd="1" destOrd="0" presId="urn:microsoft.com/office/officeart/2005/8/layout/orgChart1"/>
    <dgm:cxn modelId="{CD0BBDFF-2D01-934F-83F6-2078BBB22917}" type="presOf" srcId="{86B5AC78-0B88-47E5-BD03-5E7D567E2CFC}" destId="{FA17F50F-0913-6E48-AEE7-24204C3AF8DC}" srcOrd="0" destOrd="0" presId="urn:microsoft.com/office/officeart/2005/8/layout/orgChart1"/>
    <dgm:cxn modelId="{ED091B75-1BD8-E24D-A903-8961A0887BF9}" type="presParOf" srcId="{D927CBFB-BCDD-4944-904D-59BB4F681565}" destId="{4BF139CB-9640-504D-817B-C1F60582A363}" srcOrd="0" destOrd="0" presId="urn:microsoft.com/office/officeart/2005/8/layout/orgChart1"/>
    <dgm:cxn modelId="{6A5E0345-1728-BC40-8101-ED4D8926B12C}" type="presParOf" srcId="{4BF139CB-9640-504D-817B-C1F60582A363}" destId="{B035E6AC-13C5-EB4C-96B0-F3661316A012}" srcOrd="0" destOrd="0" presId="urn:microsoft.com/office/officeart/2005/8/layout/orgChart1"/>
    <dgm:cxn modelId="{B32D70B1-FB58-D641-BD22-03AA210BB10F}" type="presParOf" srcId="{B035E6AC-13C5-EB4C-96B0-F3661316A012}" destId="{78A819E6-18B9-6C48-A707-282649215778}" srcOrd="0" destOrd="0" presId="urn:microsoft.com/office/officeart/2005/8/layout/orgChart1"/>
    <dgm:cxn modelId="{02297D8C-8D5A-524C-8B1F-9E6B73A14E89}" type="presParOf" srcId="{B035E6AC-13C5-EB4C-96B0-F3661316A012}" destId="{3FABB626-7FD5-A549-B935-A7C313DE0A5E}" srcOrd="1" destOrd="0" presId="urn:microsoft.com/office/officeart/2005/8/layout/orgChart1"/>
    <dgm:cxn modelId="{D96C07F5-451A-5442-A65F-AA3F90392749}" type="presParOf" srcId="{4BF139CB-9640-504D-817B-C1F60582A363}" destId="{3FDA5A00-CE12-9241-8399-F6ADCBF643A0}" srcOrd="1" destOrd="0" presId="urn:microsoft.com/office/officeart/2005/8/layout/orgChart1"/>
    <dgm:cxn modelId="{6282076D-B268-4446-BAE0-7CD093D42D21}" type="presParOf" srcId="{3FDA5A00-CE12-9241-8399-F6ADCBF643A0}" destId="{B6FD828C-E36F-DA48-8B12-92D90B99B8F7}" srcOrd="0" destOrd="0" presId="urn:microsoft.com/office/officeart/2005/8/layout/orgChart1"/>
    <dgm:cxn modelId="{4CC4604D-3866-5546-9B13-17AA518D5498}" type="presParOf" srcId="{3FDA5A00-CE12-9241-8399-F6ADCBF643A0}" destId="{EFF069B6-D4E3-B54C-88E4-743A8AC5BCD7}" srcOrd="1" destOrd="0" presId="urn:microsoft.com/office/officeart/2005/8/layout/orgChart1"/>
    <dgm:cxn modelId="{5571E588-3AB9-1745-9EDC-84EC35422141}" type="presParOf" srcId="{EFF069B6-D4E3-B54C-88E4-743A8AC5BCD7}" destId="{81A41D21-8A15-4646-AAAE-64997C04181E}" srcOrd="0" destOrd="0" presId="urn:microsoft.com/office/officeart/2005/8/layout/orgChart1"/>
    <dgm:cxn modelId="{9612CACE-D012-2644-9305-547BA48669D6}" type="presParOf" srcId="{81A41D21-8A15-4646-AAAE-64997C04181E}" destId="{FA17F50F-0913-6E48-AEE7-24204C3AF8DC}" srcOrd="0" destOrd="0" presId="urn:microsoft.com/office/officeart/2005/8/layout/orgChart1"/>
    <dgm:cxn modelId="{341AF7B6-763D-154D-8AF5-68DFA58CA689}" type="presParOf" srcId="{81A41D21-8A15-4646-AAAE-64997C04181E}" destId="{F5DAC069-C873-604D-8FC4-5BDC7F15990E}" srcOrd="1" destOrd="0" presId="urn:microsoft.com/office/officeart/2005/8/layout/orgChart1"/>
    <dgm:cxn modelId="{599F33F4-0042-5443-876D-6BBEB0E43DA3}" type="presParOf" srcId="{EFF069B6-D4E3-B54C-88E4-743A8AC5BCD7}" destId="{43EC6C04-24A8-E441-8AA4-E69084B755BF}" srcOrd="1" destOrd="0" presId="urn:microsoft.com/office/officeart/2005/8/layout/orgChart1"/>
    <dgm:cxn modelId="{E1EAF33E-9AB4-BE4C-94B9-F82E511F8DCD}" type="presParOf" srcId="{43EC6C04-24A8-E441-8AA4-E69084B755BF}" destId="{87B58A23-C033-6A4F-A7D0-715958E37439}" srcOrd="0" destOrd="0" presId="urn:microsoft.com/office/officeart/2005/8/layout/orgChart1"/>
    <dgm:cxn modelId="{B41780CB-A0B6-334F-ADF5-809AD6135D19}" type="presParOf" srcId="{43EC6C04-24A8-E441-8AA4-E69084B755BF}" destId="{CAD78524-1DF1-1440-889C-DA27AFAF027A}" srcOrd="1" destOrd="0" presId="urn:microsoft.com/office/officeart/2005/8/layout/orgChart1"/>
    <dgm:cxn modelId="{D506CC75-76D6-F34D-8095-D88EB4FA9B4E}" type="presParOf" srcId="{CAD78524-1DF1-1440-889C-DA27AFAF027A}" destId="{ABBB7C9B-A5D3-2648-9720-BC54DFA08482}" srcOrd="0" destOrd="0" presId="urn:microsoft.com/office/officeart/2005/8/layout/orgChart1"/>
    <dgm:cxn modelId="{A58642B5-26B6-A542-9A6A-33A32DF2A8CC}" type="presParOf" srcId="{ABBB7C9B-A5D3-2648-9720-BC54DFA08482}" destId="{5B70BE93-1935-6E47-BD4C-4E0B5BF38AF7}" srcOrd="0" destOrd="0" presId="urn:microsoft.com/office/officeart/2005/8/layout/orgChart1"/>
    <dgm:cxn modelId="{EADC7505-16B5-B947-AB85-978147F250E0}" type="presParOf" srcId="{ABBB7C9B-A5D3-2648-9720-BC54DFA08482}" destId="{CE127211-5868-3349-8BA9-505D6FE5F148}" srcOrd="1" destOrd="0" presId="urn:microsoft.com/office/officeart/2005/8/layout/orgChart1"/>
    <dgm:cxn modelId="{84650EE5-C61A-D746-8008-C25FFBE23822}" type="presParOf" srcId="{CAD78524-1DF1-1440-889C-DA27AFAF027A}" destId="{37E9949B-6074-8C4A-8FD3-0ABC8E54949D}" srcOrd="1" destOrd="0" presId="urn:microsoft.com/office/officeart/2005/8/layout/orgChart1"/>
    <dgm:cxn modelId="{B0C185CB-5E04-734B-B60B-B990CD879979}" type="presParOf" srcId="{37E9949B-6074-8C4A-8FD3-0ABC8E54949D}" destId="{501A4634-C1AD-A845-94CA-AE6305FED64D}" srcOrd="0" destOrd="0" presId="urn:microsoft.com/office/officeart/2005/8/layout/orgChart1"/>
    <dgm:cxn modelId="{86B43CCB-311E-AF41-A02F-ED3DB4F62902}" type="presParOf" srcId="{37E9949B-6074-8C4A-8FD3-0ABC8E54949D}" destId="{7636A138-C5D9-8548-B012-82F8719CD43B}" srcOrd="1" destOrd="0" presId="urn:microsoft.com/office/officeart/2005/8/layout/orgChart1"/>
    <dgm:cxn modelId="{0BA1A56F-BEAD-2642-99E4-756CBA190109}" type="presParOf" srcId="{7636A138-C5D9-8548-B012-82F8719CD43B}" destId="{A630D767-0EC3-9443-A797-7A52FA85CF88}" srcOrd="0" destOrd="0" presId="urn:microsoft.com/office/officeart/2005/8/layout/orgChart1"/>
    <dgm:cxn modelId="{0F58B44A-D02A-4C4B-A668-98AF35A958A8}" type="presParOf" srcId="{A630D767-0EC3-9443-A797-7A52FA85CF88}" destId="{024A1FCD-0224-6F45-B7AA-6E0CB6F97F1D}" srcOrd="0" destOrd="0" presId="urn:microsoft.com/office/officeart/2005/8/layout/orgChart1"/>
    <dgm:cxn modelId="{338D0FA3-3FDE-A44A-8A98-448B5552CE31}" type="presParOf" srcId="{A630D767-0EC3-9443-A797-7A52FA85CF88}" destId="{990A0B33-6B38-9D49-A824-71123F184625}" srcOrd="1" destOrd="0" presId="urn:microsoft.com/office/officeart/2005/8/layout/orgChart1"/>
    <dgm:cxn modelId="{B22C27EC-AAD0-9946-A250-182EC9A60BCC}" type="presParOf" srcId="{7636A138-C5D9-8548-B012-82F8719CD43B}" destId="{75C9BF1E-07F1-044A-A029-1BFEE0DAF30A}" srcOrd="1" destOrd="0" presId="urn:microsoft.com/office/officeart/2005/8/layout/orgChart1"/>
    <dgm:cxn modelId="{6492AEB6-95CB-9949-81B2-22546D9ACDB4}" type="presParOf" srcId="{75C9BF1E-07F1-044A-A029-1BFEE0DAF30A}" destId="{522B03FE-596B-5645-BA21-01824BFF9925}" srcOrd="0" destOrd="0" presId="urn:microsoft.com/office/officeart/2005/8/layout/orgChart1"/>
    <dgm:cxn modelId="{6BDC3A09-4B78-F342-A894-3CD1B2D78ACA}" type="presParOf" srcId="{75C9BF1E-07F1-044A-A029-1BFEE0DAF30A}" destId="{E88E4F58-E00C-514F-86F8-F5F15732DF78}" srcOrd="1" destOrd="0" presId="urn:microsoft.com/office/officeart/2005/8/layout/orgChart1"/>
    <dgm:cxn modelId="{016F5153-ADD1-A540-9FB3-0E203C8BC513}" type="presParOf" srcId="{E88E4F58-E00C-514F-86F8-F5F15732DF78}" destId="{14841C56-8FE9-4C47-9E40-D73638831AED}" srcOrd="0" destOrd="0" presId="urn:microsoft.com/office/officeart/2005/8/layout/orgChart1"/>
    <dgm:cxn modelId="{E19A7CBA-7AFD-E344-A895-83B15B7291AE}" type="presParOf" srcId="{14841C56-8FE9-4C47-9E40-D73638831AED}" destId="{16874A71-F274-C043-A14B-ECE2D0B29B21}" srcOrd="0" destOrd="0" presId="urn:microsoft.com/office/officeart/2005/8/layout/orgChart1"/>
    <dgm:cxn modelId="{C16C28D1-473E-3947-9BD0-D7264C5CF580}" type="presParOf" srcId="{14841C56-8FE9-4C47-9E40-D73638831AED}" destId="{BD7A8189-6B7D-084A-86DD-266934CC09F0}" srcOrd="1" destOrd="0" presId="urn:microsoft.com/office/officeart/2005/8/layout/orgChart1"/>
    <dgm:cxn modelId="{03A7D2B2-835E-6542-A1ED-A47CF76F490A}" type="presParOf" srcId="{E88E4F58-E00C-514F-86F8-F5F15732DF78}" destId="{916E2A99-F331-E74A-B938-AFF9A885C0BE}" srcOrd="1" destOrd="0" presId="urn:microsoft.com/office/officeart/2005/8/layout/orgChart1"/>
    <dgm:cxn modelId="{55415C64-864D-A547-BD88-CF1534FC50CF}" type="presParOf" srcId="{916E2A99-F331-E74A-B938-AFF9A885C0BE}" destId="{C298F6A8-CD98-394B-89C0-6EC4AD292CD9}" srcOrd="0" destOrd="0" presId="urn:microsoft.com/office/officeart/2005/8/layout/orgChart1"/>
    <dgm:cxn modelId="{B992D4E4-0A73-B44B-B15C-C916C98DE545}" type="presParOf" srcId="{916E2A99-F331-E74A-B938-AFF9A885C0BE}" destId="{BE6BAF40-084D-C34D-AD01-95CA3C862B1D}" srcOrd="1" destOrd="0" presId="urn:microsoft.com/office/officeart/2005/8/layout/orgChart1"/>
    <dgm:cxn modelId="{2E2A7959-674D-C64B-B172-5977298F43B0}" type="presParOf" srcId="{BE6BAF40-084D-C34D-AD01-95CA3C862B1D}" destId="{B65E6A07-0D0F-F24E-9A2D-87A056CADAD4}" srcOrd="0" destOrd="0" presId="urn:microsoft.com/office/officeart/2005/8/layout/orgChart1"/>
    <dgm:cxn modelId="{B5CF49C0-4514-654B-B8C3-6241FD32322D}" type="presParOf" srcId="{B65E6A07-0D0F-F24E-9A2D-87A056CADAD4}" destId="{CF19BC09-2722-E64D-8746-42D72536D607}" srcOrd="0" destOrd="0" presId="urn:microsoft.com/office/officeart/2005/8/layout/orgChart1"/>
    <dgm:cxn modelId="{CD252BA1-52EC-7347-A2A9-3A554672FE8D}" type="presParOf" srcId="{B65E6A07-0D0F-F24E-9A2D-87A056CADAD4}" destId="{19342A57-513E-0A41-85BD-978AC80242CF}" srcOrd="1" destOrd="0" presId="urn:microsoft.com/office/officeart/2005/8/layout/orgChart1"/>
    <dgm:cxn modelId="{3230541D-4D7F-344D-BEBD-B59EE3226021}" type="presParOf" srcId="{BE6BAF40-084D-C34D-AD01-95CA3C862B1D}" destId="{570E3F5E-4F95-3349-874C-F1BB2547BF57}" srcOrd="1" destOrd="0" presId="urn:microsoft.com/office/officeart/2005/8/layout/orgChart1"/>
    <dgm:cxn modelId="{3F1FF04B-3F86-154D-9C0F-1E10D88B3554}" type="presParOf" srcId="{BE6BAF40-084D-C34D-AD01-95CA3C862B1D}" destId="{1152DF33-F367-674A-8B8E-8D833A807216}" srcOrd="2" destOrd="0" presId="urn:microsoft.com/office/officeart/2005/8/layout/orgChart1"/>
    <dgm:cxn modelId="{8E8C591F-7F93-2641-8CCB-8A69C19B3F4F}" type="presParOf" srcId="{916E2A99-F331-E74A-B938-AFF9A885C0BE}" destId="{D9311C19-62D9-FE4E-8FB9-D7AC07C11B72}" srcOrd="2" destOrd="0" presId="urn:microsoft.com/office/officeart/2005/8/layout/orgChart1"/>
    <dgm:cxn modelId="{E4AD1F87-17E8-1044-8B1A-0623BFC74E38}" type="presParOf" srcId="{916E2A99-F331-E74A-B938-AFF9A885C0BE}" destId="{E70F5991-49EA-884F-AC6A-1E3493240E75}" srcOrd="3" destOrd="0" presId="urn:microsoft.com/office/officeart/2005/8/layout/orgChart1"/>
    <dgm:cxn modelId="{E2D81863-38A7-8C40-89E6-379599730E14}" type="presParOf" srcId="{E70F5991-49EA-884F-AC6A-1E3493240E75}" destId="{6E3B163B-D5FC-D943-82AC-FEFFABA3DA22}" srcOrd="0" destOrd="0" presId="urn:microsoft.com/office/officeart/2005/8/layout/orgChart1"/>
    <dgm:cxn modelId="{CD5C76E3-8F9F-3043-976D-BF9EA069D5D3}" type="presParOf" srcId="{6E3B163B-D5FC-D943-82AC-FEFFABA3DA22}" destId="{4D3E9FB0-CA8D-C741-B926-6FEC4F25238E}" srcOrd="0" destOrd="0" presId="urn:microsoft.com/office/officeart/2005/8/layout/orgChart1"/>
    <dgm:cxn modelId="{032DBB58-5FE1-DB43-83EF-22ECAA8D4334}" type="presParOf" srcId="{6E3B163B-D5FC-D943-82AC-FEFFABA3DA22}" destId="{3F9785B3-598A-AA4D-B36C-4FE25D9546AF}" srcOrd="1" destOrd="0" presId="urn:microsoft.com/office/officeart/2005/8/layout/orgChart1"/>
    <dgm:cxn modelId="{215738E7-15B7-A841-83AD-7E85BF7878DF}" type="presParOf" srcId="{E70F5991-49EA-884F-AC6A-1E3493240E75}" destId="{B2188E4C-A608-FF45-873B-9143DB8DC572}" srcOrd="1" destOrd="0" presId="urn:microsoft.com/office/officeart/2005/8/layout/orgChart1"/>
    <dgm:cxn modelId="{D573831E-C743-A449-9966-B65AA8C1F224}" type="presParOf" srcId="{E70F5991-49EA-884F-AC6A-1E3493240E75}" destId="{6CBE0D46-7F9C-EF4B-BD5C-D5AFCA50BB39}" srcOrd="2" destOrd="0" presId="urn:microsoft.com/office/officeart/2005/8/layout/orgChart1"/>
    <dgm:cxn modelId="{ECA40875-29A8-A54D-B773-AF451962881E}" type="presParOf" srcId="{916E2A99-F331-E74A-B938-AFF9A885C0BE}" destId="{36593037-4090-A541-9AA2-F0821E415C3B}" srcOrd="4" destOrd="0" presId="urn:microsoft.com/office/officeart/2005/8/layout/orgChart1"/>
    <dgm:cxn modelId="{4B377771-3D39-5748-84FF-BDC3402A17CC}" type="presParOf" srcId="{916E2A99-F331-E74A-B938-AFF9A885C0BE}" destId="{72424AAF-5DB4-5646-A0E9-48EF5AE38626}" srcOrd="5" destOrd="0" presId="urn:microsoft.com/office/officeart/2005/8/layout/orgChart1"/>
    <dgm:cxn modelId="{B8C6882F-3949-E049-A6F5-FFE34E59B3D5}" type="presParOf" srcId="{72424AAF-5DB4-5646-A0E9-48EF5AE38626}" destId="{CCD8BFCD-FB3B-3A43-B505-0C996F8F20B5}" srcOrd="0" destOrd="0" presId="urn:microsoft.com/office/officeart/2005/8/layout/orgChart1"/>
    <dgm:cxn modelId="{F0D14F12-4568-B34A-BDAB-8682FCC7C095}" type="presParOf" srcId="{CCD8BFCD-FB3B-3A43-B505-0C996F8F20B5}" destId="{0D865036-268D-0443-9784-23A2333393EE}" srcOrd="0" destOrd="0" presId="urn:microsoft.com/office/officeart/2005/8/layout/orgChart1"/>
    <dgm:cxn modelId="{9D80371D-0A53-B943-82DB-59947F38C5E1}" type="presParOf" srcId="{CCD8BFCD-FB3B-3A43-B505-0C996F8F20B5}" destId="{15DB87E0-EE6B-AC4B-B929-6204443E6906}" srcOrd="1" destOrd="0" presId="urn:microsoft.com/office/officeart/2005/8/layout/orgChart1"/>
    <dgm:cxn modelId="{54CB88C8-3150-A64E-A5AA-A89126EF50D8}" type="presParOf" srcId="{72424AAF-5DB4-5646-A0E9-48EF5AE38626}" destId="{6B138587-08E7-8D42-B5E7-EEA76375101D}" srcOrd="1" destOrd="0" presId="urn:microsoft.com/office/officeart/2005/8/layout/orgChart1"/>
    <dgm:cxn modelId="{6E8D096F-92B3-D746-BB91-4413679CC409}" type="presParOf" srcId="{72424AAF-5DB4-5646-A0E9-48EF5AE38626}" destId="{5ED1A5D0-D415-614B-B107-5F3C4FB1EEA6}" srcOrd="2" destOrd="0" presId="urn:microsoft.com/office/officeart/2005/8/layout/orgChart1"/>
    <dgm:cxn modelId="{F1D6C494-533C-FD43-9E52-A3F955D8A87E}" type="presParOf" srcId="{E88E4F58-E00C-514F-86F8-F5F15732DF78}" destId="{6FDEA0A4-415A-2544-8D94-C9CF23840EB8}" srcOrd="2" destOrd="0" presId="urn:microsoft.com/office/officeart/2005/8/layout/orgChart1"/>
    <dgm:cxn modelId="{522DEC88-6A9D-AE4F-A19F-A8B901277014}" type="presParOf" srcId="{7636A138-C5D9-8548-B012-82F8719CD43B}" destId="{31EB2C69-4CC1-3149-92EA-AC671DD56043}" srcOrd="2" destOrd="0" presId="urn:microsoft.com/office/officeart/2005/8/layout/orgChart1"/>
    <dgm:cxn modelId="{5F5F81E3-6F3C-8049-AB16-2948C55BDC16}" type="presParOf" srcId="{CAD78524-1DF1-1440-889C-DA27AFAF027A}" destId="{A56C05C7-05FB-8B49-87EB-B8A22E73383E}" srcOrd="2" destOrd="0" presId="urn:microsoft.com/office/officeart/2005/8/layout/orgChart1"/>
    <dgm:cxn modelId="{73055FB9-C616-3247-8189-84F8B744AE1F}" type="presParOf" srcId="{43EC6C04-24A8-E441-8AA4-E69084B755BF}" destId="{84887C5A-505A-E246-A48E-18B54B98036F}" srcOrd="2" destOrd="0" presId="urn:microsoft.com/office/officeart/2005/8/layout/orgChart1"/>
    <dgm:cxn modelId="{52ACFC9F-4B6F-574C-A359-5374F29DB473}" type="presParOf" srcId="{43EC6C04-24A8-E441-8AA4-E69084B755BF}" destId="{6EB3C9BC-C72B-3941-8DEC-35881877906A}" srcOrd="3" destOrd="0" presId="urn:microsoft.com/office/officeart/2005/8/layout/orgChart1"/>
    <dgm:cxn modelId="{D127F3CF-DADE-B24B-830A-68299BF1E3E8}" type="presParOf" srcId="{6EB3C9BC-C72B-3941-8DEC-35881877906A}" destId="{368A2495-75F8-5A4D-A203-69C6A5977279}" srcOrd="0" destOrd="0" presId="urn:microsoft.com/office/officeart/2005/8/layout/orgChart1"/>
    <dgm:cxn modelId="{55554D0F-CFC1-F04A-85BA-4796C6C96274}" type="presParOf" srcId="{368A2495-75F8-5A4D-A203-69C6A5977279}" destId="{0E93ADB8-97EE-A744-A081-0EB62C4B0CC9}" srcOrd="0" destOrd="0" presId="urn:microsoft.com/office/officeart/2005/8/layout/orgChart1"/>
    <dgm:cxn modelId="{A91C0E77-3F4C-BE4E-9C8C-7732B113AAD9}" type="presParOf" srcId="{368A2495-75F8-5A4D-A203-69C6A5977279}" destId="{68004910-12DD-6B4B-A24F-5D14ABD342A6}" srcOrd="1" destOrd="0" presId="urn:microsoft.com/office/officeart/2005/8/layout/orgChart1"/>
    <dgm:cxn modelId="{FA15FF71-D4CC-964C-93D3-7AAD65D423BB}" type="presParOf" srcId="{6EB3C9BC-C72B-3941-8DEC-35881877906A}" destId="{C2DADE16-87F6-334F-8A34-56E5217CF684}" srcOrd="1" destOrd="0" presId="urn:microsoft.com/office/officeart/2005/8/layout/orgChart1"/>
    <dgm:cxn modelId="{C587A19B-4431-4C45-BF5B-530B2E87065D}" type="presParOf" srcId="{C2DADE16-87F6-334F-8A34-56E5217CF684}" destId="{2EEDC1B5-CB06-764E-B3EE-4DC905BF1479}" srcOrd="0" destOrd="0" presId="urn:microsoft.com/office/officeart/2005/8/layout/orgChart1"/>
    <dgm:cxn modelId="{EAED499C-8441-BE4D-9111-F51C59467D4F}" type="presParOf" srcId="{C2DADE16-87F6-334F-8A34-56E5217CF684}" destId="{8683DBB0-658C-6C41-9031-A0B75B164673}" srcOrd="1" destOrd="0" presId="urn:microsoft.com/office/officeart/2005/8/layout/orgChart1"/>
    <dgm:cxn modelId="{FD35A859-D4F3-8440-BEFE-9F4194DD115C}" type="presParOf" srcId="{8683DBB0-658C-6C41-9031-A0B75B164673}" destId="{18E8A267-5A94-8446-BEE6-7C57D7B62157}" srcOrd="0" destOrd="0" presId="urn:microsoft.com/office/officeart/2005/8/layout/orgChart1"/>
    <dgm:cxn modelId="{405D4008-6B79-5544-80B1-7AB98F8B7C12}" type="presParOf" srcId="{18E8A267-5A94-8446-BEE6-7C57D7B62157}" destId="{2BF02AE7-24A9-264C-BD45-30EAD63F5109}" srcOrd="0" destOrd="0" presId="urn:microsoft.com/office/officeart/2005/8/layout/orgChart1"/>
    <dgm:cxn modelId="{E7663D51-D140-5042-B568-8D460F70C255}" type="presParOf" srcId="{18E8A267-5A94-8446-BEE6-7C57D7B62157}" destId="{7549C415-E145-894A-9863-4F3AE0A1EE76}" srcOrd="1" destOrd="0" presId="urn:microsoft.com/office/officeart/2005/8/layout/orgChart1"/>
    <dgm:cxn modelId="{409E198D-1A7F-A041-8855-B230C79D3CA2}" type="presParOf" srcId="{8683DBB0-658C-6C41-9031-A0B75B164673}" destId="{A6B7E9FE-9136-E04E-B37B-F601425FB85D}" srcOrd="1" destOrd="0" presId="urn:microsoft.com/office/officeart/2005/8/layout/orgChart1"/>
    <dgm:cxn modelId="{4CB5549E-1D89-8C49-B018-94C0CBD4445B}" type="presParOf" srcId="{A6B7E9FE-9136-E04E-B37B-F601425FB85D}" destId="{70FA6F8F-C5FA-5744-ABA9-C625E88CDC88}" srcOrd="0" destOrd="0" presId="urn:microsoft.com/office/officeart/2005/8/layout/orgChart1"/>
    <dgm:cxn modelId="{DA480A53-AEC7-7346-BA12-EE72A92544EE}" type="presParOf" srcId="{A6B7E9FE-9136-E04E-B37B-F601425FB85D}" destId="{4E1FF9F3-FA16-9241-93C7-BDAA372BEE50}" srcOrd="1" destOrd="0" presId="urn:microsoft.com/office/officeart/2005/8/layout/orgChart1"/>
    <dgm:cxn modelId="{DEFAF5A4-2AEA-F546-9DB5-64F797987A8A}" type="presParOf" srcId="{4E1FF9F3-FA16-9241-93C7-BDAA372BEE50}" destId="{7D3797EF-6062-544A-ADBE-069E465FC1AA}" srcOrd="0" destOrd="0" presId="urn:microsoft.com/office/officeart/2005/8/layout/orgChart1"/>
    <dgm:cxn modelId="{618F7BF4-4C83-4A4D-A7F7-F390B14CD880}" type="presParOf" srcId="{7D3797EF-6062-544A-ADBE-069E465FC1AA}" destId="{80CD5F01-4544-4C43-A091-EEFE3939A876}" srcOrd="0" destOrd="0" presId="urn:microsoft.com/office/officeart/2005/8/layout/orgChart1"/>
    <dgm:cxn modelId="{8DFBE9F1-B632-AE4D-B8D9-D6217B026135}" type="presParOf" srcId="{7D3797EF-6062-544A-ADBE-069E465FC1AA}" destId="{14D0314F-1C0A-F042-BB70-244670500435}" srcOrd="1" destOrd="0" presId="urn:microsoft.com/office/officeart/2005/8/layout/orgChart1"/>
    <dgm:cxn modelId="{E557B1F9-7905-884A-838C-12B280120044}" type="presParOf" srcId="{4E1FF9F3-FA16-9241-93C7-BDAA372BEE50}" destId="{DD7DE2B5-27AE-134C-8AC3-20DAE31C1273}" srcOrd="1" destOrd="0" presId="urn:microsoft.com/office/officeart/2005/8/layout/orgChart1"/>
    <dgm:cxn modelId="{876C9D82-7681-6744-9C4C-00E4B7042169}" type="presParOf" srcId="{4E1FF9F3-FA16-9241-93C7-BDAA372BEE50}" destId="{8CEE912A-8D53-924A-8394-47943B280631}" srcOrd="2" destOrd="0" presId="urn:microsoft.com/office/officeart/2005/8/layout/orgChart1"/>
    <dgm:cxn modelId="{3F31BC27-E7FE-7444-8941-BCD08327E361}" type="presParOf" srcId="{A6B7E9FE-9136-E04E-B37B-F601425FB85D}" destId="{48109328-334D-4F4E-A625-5B1EA14349DC}" srcOrd="2" destOrd="0" presId="urn:microsoft.com/office/officeart/2005/8/layout/orgChart1"/>
    <dgm:cxn modelId="{4CE7DFFB-BE08-8649-B52A-06F92CAFAE2D}" type="presParOf" srcId="{A6B7E9FE-9136-E04E-B37B-F601425FB85D}" destId="{6831AEBA-30B0-2742-9434-56DAB70AFE0D}" srcOrd="3" destOrd="0" presId="urn:microsoft.com/office/officeart/2005/8/layout/orgChart1"/>
    <dgm:cxn modelId="{26491D6C-96AF-C444-B2B5-743D292506C9}" type="presParOf" srcId="{6831AEBA-30B0-2742-9434-56DAB70AFE0D}" destId="{239C51DD-10A2-8E4A-BF6F-0FF402D65EFD}" srcOrd="0" destOrd="0" presId="urn:microsoft.com/office/officeart/2005/8/layout/orgChart1"/>
    <dgm:cxn modelId="{0C53B3FE-0294-C54B-8B53-23A75D27891D}" type="presParOf" srcId="{239C51DD-10A2-8E4A-BF6F-0FF402D65EFD}" destId="{C3724D06-7482-7C49-832A-6969D5B74669}" srcOrd="0" destOrd="0" presId="urn:microsoft.com/office/officeart/2005/8/layout/orgChart1"/>
    <dgm:cxn modelId="{4162E7CF-3120-E64C-B8DC-834A47008268}" type="presParOf" srcId="{239C51DD-10A2-8E4A-BF6F-0FF402D65EFD}" destId="{5FAF0BF8-87B1-B949-838C-16E0682F1E83}" srcOrd="1" destOrd="0" presId="urn:microsoft.com/office/officeart/2005/8/layout/orgChart1"/>
    <dgm:cxn modelId="{3D55971D-C882-CF43-8CC3-B762ABA13AEE}" type="presParOf" srcId="{6831AEBA-30B0-2742-9434-56DAB70AFE0D}" destId="{61BCC2DE-508E-3B4E-A366-54A4E25C9F0D}" srcOrd="1" destOrd="0" presId="urn:microsoft.com/office/officeart/2005/8/layout/orgChart1"/>
    <dgm:cxn modelId="{7E2FD7BE-D61C-5843-BF2D-44865AB222F6}" type="presParOf" srcId="{6831AEBA-30B0-2742-9434-56DAB70AFE0D}" destId="{33B93F3A-CF57-C047-8E4E-464B97B58F7C}" srcOrd="2" destOrd="0" presId="urn:microsoft.com/office/officeart/2005/8/layout/orgChart1"/>
    <dgm:cxn modelId="{85A0848D-8A3F-8B40-B521-D031E07A20C9}" type="presParOf" srcId="{A6B7E9FE-9136-E04E-B37B-F601425FB85D}" destId="{A97BF8D2-5B19-2F40-84A5-C44DFF501ED1}" srcOrd="4" destOrd="0" presId="urn:microsoft.com/office/officeart/2005/8/layout/orgChart1"/>
    <dgm:cxn modelId="{B7FE6FCB-6249-064E-8998-9C61D2D2EA11}" type="presParOf" srcId="{A6B7E9FE-9136-E04E-B37B-F601425FB85D}" destId="{371B1541-FCD8-F549-9425-17589E6241E5}" srcOrd="5" destOrd="0" presId="urn:microsoft.com/office/officeart/2005/8/layout/orgChart1"/>
    <dgm:cxn modelId="{20BB842C-AA04-6F48-84EA-BE44B7644653}" type="presParOf" srcId="{371B1541-FCD8-F549-9425-17589E6241E5}" destId="{9F527941-6744-8041-84CA-63DE83D45454}" srcOrd="0" destOrd="0" presId="urn:microsoft.com/office/officeart/2005/8/layout/orgChart1"/>
    <dgm:cxn modelId="{F3DDB41F-40B0-6B4E-95AB-9EDE7FEEA627}" type="presParOf" srcId="{9F527941-6744-8041-84CA-63DE83D45454}" destId="{301C6139-5B6E-F749-BF1F-116CA937DE18}" srcOrd="0" destOrd="0" presId="urn:microsoft.com/office/officeart/2005/8/layout/orgChart1"/>
    <dgm:cxn modelId="{3A856944-1F1A-1446-9520-A2F7BA21B12E}" type="presParOf" srcId="{9F527941-6744-8041-84CA-63DE83D45454}" destId="{71CA3D77-E4CB-394C-BA0D-D63799541048}" srcOrd="1" destOrd="0" presId="urn:microsoft.com/office/officeart/2005/8/layout/orgChart1"/>
    <dgm:cxn modelId="{4B49D3CD-AD7F-7E4F-9713-F0A57BED86FA}" type="presParOf" srcId="{371B1541-FCD8-F549-9425-17589E6241E5}" destId="{6CDFB216-6120-1A43-AA44-6EE4AC5DB45C}" srcOrd="1" destOrd="0" presId="urn:microsoft.com/office/officeart/2005/8/layout/orgChart1"/>
    <dgm:cxn modelId="{2AEAE279-3D08-7449-8E6F-CC2358777DB6}" type="presParOf" srcId="{6CDFB216-6120-1A43-AA44-6EE4AC5DB45C}" destId="{8D703BFA-9AB7-4E4F-A79C-04DE4FBEDDEE}" srcOrd="0" destOrd="0" presId="urn:microsoft.com/office/officeart/2005/8/layout/orgChart1"/>
    <dgm:cxn modelId="{EBC35D5A-8566-AE4E-A8D1-C0732D08596F}" type="presParOf" srcId="{6CDFB216-6120-1A43-AA44-6EE4AC5DB45C}" destId="{BEB2EC29-9629-3149-A346-F0ABD0CC3347}" srcOrd="1" destOrd="0" presId="urn:microsoft.com/office/officeart/2005/8/layout/orgChart1"/>
    <dgm:cxn modelId="{DAE16C11-5580-8949-B07A-0608571E52AB}" type="presParOf" srcId="{BEB2EC29-9629-3149-A346-F0ABD0CC3347}" destId="{FBA7AAF8-C82A-734B-BDAA-7B63C216189C}" srcOrd="0" destOrd="0" presId="urn:microsoft.com/office/officeart/2005/8/layout/orgChart1"/>
    <dgm:cxn modelId="{FF08600C-6CB9-EA47-ADBE-129ADC981120}" type="presParOf" srcId="{FBA7AAF8-C82A-734B-BDAA-7B63C216189C}" destId="{46A85C98-8EF6-2C48-B09B-C0EE1ED4933E}" srcOrd="0" destOrd="0" presId="urn:microsoft.com/office/officeart/2005/8/layout/orgChart1"/>
    <dgm:cxn modelId="{93C213B5-AFB1-BB44-A458-8BA222FA60B8}" type="presParOf" srcId="{FBA7AAF8-C82A-734B-BDAA-7B63C216189C}" destId="{A0F37BDA-7D42-784A-9176-B5125A3980DD}" srcOrd="1" destOrd="0" presId="urn:microsoft.com/office/officeart/2005/8/layout/orgChart1"/>
    <dgm:cxn modelId="{2CC174DB-ADF6-6644-B3AF-B8D4172C967C}" type="presParOf" srcId="{BEB2EC29-9629-3149-A346-F0ABD0CC3347}" destId="{2C8B363A-3198-F54F-ADD0-763D3498213D}" srcOrd="1" destOrd="0" presId="urn:microsoft.com/office/officeart/2005/8/layout/orgChart1"/>
    <dgm:cxn modelId="{8A0BE73B-49CD-1643-B943-35892392709B}" type="presParOf" srcId="{BEB2EC29-9629-3149-A346-F0ABD0CC3347}" destId="{593CA513-45C2-5547-AB86-0EA105FB70A0}" srcOrd="2" destOrd="0" presId="urn:microsoft.com/office/officeart/2005/8/layout/orgChart1"/>
    <dgm:cxn modelId="{B6084313-7D17-8E43-BEC5-61EAD2335167}" type="presParOf" srcId="{6CDFB216-6120-1A43-AA44-6EE4AC5DB45C}" destId="{A44FCA83-7086-3148-BC4C-64DB56B9512D}" srcOrd="2" destOrd="0" presId="urn:microsoft.com/office/officeart/2005/8/layout/orgChart1"/>
    <dgm:cxn modelId="{84A618DE-7E8F-844C-9A05-C11073BA415C}" type="presParOf" srcId="{6CDFB216-6120-1A43-AA44-6EE4AC5DB45C}" destId="{7CF80463-8172-D246-82E3-E195ECB4B017}" srcOrd="3" destOrd="0" presId="urn:microsoft.com/office/officeart/2005/8/layout/orgChart1"/>
    <dgm:cxn modelId="{C2693EB8-9DEC-B041-9636-E500914A130E}" type="presParOf" srcId="{7CF80463-8172-D246-82E3-E195ECB4B017}" destId="{04D6BABA-34EC-BA49-AA48-F7993A01A12A}" srcOrd="0" destOrd="0" presId="urn:microsoft.com/office/officeart/2005/8/layout/orgChart1"/>
    <dgm:cxn modelId="{4FE9620B-529C-7440-B9BC-A3DFBB574715}" type="presParOf" srcId="{04D6BABA-34EC-BA49-AA48-F7993A01A12A}" destId="{B35F60B0-678B-704C-9631-12FAFB916D57}" srcOrd="0" destOrd="0" presId="urn:microsoft.com/office/officeart/2005/8/layout/orgChart1"/>
    <dgm:cxn modelId="{C83559F3-F5BC-7F45-B702-7EA1FD3BE888}" type="presParOf" srcId="{04D6BABA-34EC-BA49-AA48-F7993A01A12A}" destId="{3D2E30CA-1A6A-0544-9E0A-DEE8505BC0C0}" srcOrd="1" destOrd="0" presId="urn:microsoft.com/office/officeart/2005/8/layout/orgChart1"/>
    <dgm:cxn modelId="{5B0CD43A-63F3-4844-80E8-05206C196367}" type="presParOf" srcId="{7CF80463-8172-D246-82E3-E195ECB4B017}" destId="{46A9C42C-F590-A24B-BA24-A52FBB57D8A6}" srcOrd="1" destOrd="0" presId="urn:microsoft.com/office/officeart/2005/8/layout/orgChart1"/>
    <dgm:cxn modelId="{4CD72AA0-2AD5-DF45-A326-127014D3BF76}" type="presParOf" srcId="{7CF80463-8172-D246-82E3-E195ECB4B017}" destId="{E946BCF7-D525-7A40-A6CA-8637FADE542C}" srcOrd="2" destOrd="0" presId="urn:microsoft.com/office/officeart/2005/8/layout/orgChart1"/>
    <dgm:cxn modelId="{7E793862-1205-3540-B485-676E56008CAF}" type="presParOf" srcId="{371B1541-FCD8-F549-9425-17589E6241E5}" destId="{5ED09CC3-8B3B-CC4E-98E5-00189DCE9560}" srcOrd="2" destOrd="0" presId="urn:microsoft.com/office/officeart/2005/8/layout/orgChart1"/>
    <dgm:cxn modelId="{229D384E-22A0-6544-95D8-ACD9B58B4601}" type="presParOf" srcId="{8683DBB0-658C-6C41-9031-A0B75B164673}" destId="{52F2A4B9-764B-C142-ACEB-9B3ED7116B0C}" srcOrd="2" destOrd="0" presId="urn:microsoft.com/office/officeart/2005/8/layout/orgChart1"/>
    <dgm:cxn modelId="{2D4D1DE8-BEAD-B843-89EB-42036814CFDE}" type="presParOf" srcId="{C2DADE16-87F6-334F-8A34-56E5217CF684}" destId="{13C329CB-7091-454D-95D3-9B514CE5A097}" srcOrd="2" destOrd="0" presId="urn:microsoft.com/office/officeart/2005/8/layout/orgChart1"/>
    <dgm:cxn modelId="{D43BFE35-9064-E945-A4DE-9D5898119BC3}" type="presParOf" srcId="{C2DADE16-87F6-334F-8A34-56E5217CF684}" destId="{FE8719C0-F3E3-E04F-87CF-5273756D46A2}" srcOrd="3" destOrd="0" presId="urn:microsoft.com/office/officeart/2005/8/layout/orgChart1"/>
    <dgm:cxn modelId="{2E332B82-4A20-9F47-86AB-F0CBC2D5E1F4}" type="presParOf" srcId="{FE8719C0-F3E3-E04F-87CF-5273756D46A2}" destId="{E97B00C7-32FB-F94A-B28E-295FAAD034E2}" srcOrd="0" destOrd="0" presId="urn:microsoft.com/office/officeart/2005/8/layout/orgChart1"/>
    <dgm:cxn modelId="{005DA844-80B0-BA41-96E1-869625B0B31A}" type="presParOf" srcId="{E97B00C7-32FB-F94A-B28E-295FAAD034E2}" destId="{346A8BA3-83C7-7441-B388-809D9CF4B87B}" srcOrd="0" destOrd="0" presId="urn:microsoft.com/office/officeart/2005/8/layout/orgChart1"/>
    <dgm:cxn modelId="{286CE175-F21D-B649-95D5-D5AF0EB58F4F}" type="presParOf" srcId="{E97B00C7-32FB-F94A-B28E-295FAAD034E2}" destId="{04206195-CD1A-1B41-9757-5B0E1707C075}" srcOrd="1" destOrd="0" presId="urn:microsoft.com/office/officeart/2005/8/layout/orgChart1"/>
    <dgm:cxn modelId="{31D43B85-D87D-2940-A7A2-22B70A560D1A}" type="presParOf" srcId="{FE8719C0-F3E3-E04F-87CF-5273756D46A2}" destId="{09F5B96B-06AC-3948-A31C-C9DC516A21F9}" srcOrd="1" destOrd="0" presId="urn:microsoft.com/office/officeart/2005/8/layout/orgChart1"/>
    <dgm:cxn modelId="{319258CF-88CA-124D-A975-F21A8098EDAC}" type="presParOf" srcId="{09F5B96B-06AC-3948-A31C-C9DC516A21F9}" destId="{5610B45E-B9A2-7744-AFCC-0468013A87E4}" srcOrd="0" destOrd="0" presId="urn:microsoft.com/office/officeart/2005/8/layout/orgChart1"/>
    <dgm:cxn modelId="{D7AB6058-7B41-5647-980B-454000C7FF57}" type="presParOf" srcId="{09F5B96B-06AC-3948-A31C-C9DC516A21F9}" destId="{35AA6AAD-C263-C043-B6D9-035A270EEEF1}" srcOrd="1" destOrd="0" presId="urn:microsoft.com/office/officeart/2005/8/layout/orgChart1"/>
    <dgm:cxn modelId="{1975D306-4E7E-7647-AFB6-C189EAF27D42}" type="presParOf" srcId="{35AA6AAD-C263-C043-B6D9-035A270EEEF1}" destId="{D113C498-41AC-C84D-847E-69EAB1837B66}" srcOrd="0" destOrd="0" presId="urn:microsoft.com/office/officeart/2005/8/layout/orgChart1"/>
    <dgm:cxn modelId="{A4932F63-35EB-0849-9EDE-B12FE3AC3295}" type="presParOf" srcId="{D113C498-41AC-C84D-847E-69EAB1837B66}" destId="{38152116-87EB-A94E-84A7-3D80BE43578E}" srcOrd="0" destOrd="0" presId="urn:microsoft.com/office/officeart/2005/8/layout/orgChart1"/>
    <dgm:cxn modelId="{A402C681-9B66-854F-B052-3D36F8AD2B2F}" type="presParOf" srcId="{D113C498-41AC-C84D-847E-69EAB1837B66}" destId="{6F5C1606-9C36-204C-97DE-26FFFB868D61}" srcOrd="1" destOrd="0" presId="urn:microsoft.com/office/officeart/2005/8/layout/orgChart1"/>
    <dgm:cxn modelId="{E08BCBA0-43CD-A946-A02D-2F44B2915527}" type="presParOf" srcId="{35AA6AAD-C263-C043-B6D9-035A270EEEF1}" destId="{EDD085EB-0DD4-DD42-8C0D-25908E7B7F20}" srcOrd="1" destOrd="0" presId="urn:microsoft.com/office/officeart/2005/8/layout/orgChart1"/>
    <dgm:cxn modelId="{49403E8C-A53F-9046-9F2E-66108A11B165}" type="presParOf" srcId="{EDD085EB-0DD4-DD42-8C0D-25908E7B7F20}" destId="{13DE362E-95ED-2A40-BA32-268E77D34715}" srcOrd="0" destOrd="0" presId="urn:microsoft.com/office/officeart/2005/8/layout/orgChart1"/>
    <dgm:cxn modelId="{6F44F357-A673-6D4C-8FD3-F505143F55F1}" type="presParOf" srcId="{EDD085EB-0DD4-DD42-8C0D-25908E7B7F20}" destId="{6E7361FC-B56B-FD49-849A-3D8E91E7AEC5}" srcOrd="1" destOrd="0" presId="urn:microsoft.com/office/officeart/2005/8/layout/orgChart1"/>
    <dgm:cxn modelId="{669393DF-2D55-7F44-A30B-594E217494FB}" type="presParOf" srcId="{6E7361FC-B56B-FD49-849A-3D8E91E7AEC5}" destId="{7E8C6AC8-EF6D-6444-8608-D8131464DD6D}" srcOrd="0" destOrd="0" presId="urn:microsoft.com/office/officeart/2005/8/layout/orgChart1"/>
    <dgm:cxn modelId="{B2DBC3B6-7EFC-394B-AB00-7B1214EC77B3}" type="presParOf" srcId="{7E8C6AC8-EF6D-6444-8608-D8131464DD6D}" destId="{9412F6B8-838B-1242-A5C2-8C2639DC78F2}" srcOrd="0" destOrd="0" presId="urn:microsoft.com/office/officeart/2005/8/layout/orgChart1"/>
    <dgm:cxn modelId="{C09738F0-C8A5-8848-9ED8-C46788DF9253}" type="presParOf" srcId="{7E8C6AC8-EF6D-6444-8608-D8131464DD6D}" destId="{99AA8B4B-4D5E-9648-982E-38DC740784FF}" srcOrd="1" destOrd="0" presId="urn:microsoft.com/office/officeart/2005/8/layout/orgChart1"/>
    <dgm:cxn modelId="{6D947AE5-7A61-D042-BEC1-484C1F80D58F}" type="presParOf" srcId="{6E7361FC-B56B-FD49-849A-3D8E91E7AEC5}" destId="{7D89A0EB-33EC-CC46-9BCC-E64DBA41FBA7}" srcOrd="1" destOrd="0" presId="urn:microsoft.com/office/officeart/2005/8/layout/orgChart1"/>
    <dgm:cxn modelId="{9533AC0D-E2EF-6E4F-B8C9-37A9BED6E41B}" type="presParOf" srcId="{6E7361FC-B56B-FD49-849A-3D8E91E7AEC5}" destId="{F32AEBE3-91E3-5946-A090-113E152D97EA}" srcOrd="2" destOrd="0" presId="urn:microsoft.com/office/officeart/2005/8/layout/orgChart1"/>
    <dgm:cxn modelId="{1DF35725-DC53-0D45-B627-6200C40DA5DE}" type="presParOf" srcId="{35AA6AAD-C263-C043-B6D9-035A270EEEF1}" destId="{8A5D7BAF-EFFD-0F4C-BF77-9702E3D1F8D0}" srcOrd="2" destOrd="0" presId="urn:microsoft.com/office/officeart/2005/8/layout/orgChart1"/>
    <dgm:cxn modelId="{D248222F-0B14-994C-BBF9-A8E8644F3ED6}" type="presParOf" srcId="{09F5B96B-06AC-3948-A31C-C9DC516A21F9}" destId="{9840C06E-68EF-6849-A0F0-CFCD81CEEDD2}" srcOrd="2" destOrd="0" presId="urn:microsoft.com/office/officeart/2005/8/layout/orgChart1"/>
    <dgm:cxn modelId="{9396690D-17AF-6044-BD53-9A327D53B9B6}" type="presParOf" srcId="{09F5B96B-06AC-3948-A31C-C9DC516A21F9}" destId="{21C9266F-08C3-B64D-9DC4-EB4A4AF6D805}" srcOrd="3" destOrd="0" presId="urn:microsoft.com/office/officeart/2005/8/layout/orgChart1"/>
    <dgm:cxn modelId="{C232A41B-6B0C-2549-82B0-56B7F6793B2B}" type="presParOf" srcId="{21C9266F-08C3-B64D-9DC4-EB4A4AF6D805}" destId="{2D9C154D-1DBD-B740-BD19-4BC166E63C29}" srcOrd="0" destOrd="0" presId="urn:microsoft.com/office/officeart/2005/8/layout/orgChart1"/>
    <dgm:cxn modelId="{C544B700-6B07-3342-8252-BF4CBF65C750}" type="presParOf" srcId="{2D9C154D-1DBD-B740-BD19-4BC166E63C29}" destId="{65ED89C7-3BE5-9843-8AD7-A511F3089B0E}" srcOrd="0" destOrd="0" presId="urn:microsoft.com/office/officeart/2005/8/layout/orgChart1"/>
    <dgm:cxn modelId="{AEC881DE-63A0-774F-80DD-6A1BF1736A36}" type="presParOf" srcId="{2D9C154D-1DBD-B740-BD19-4BC166E63C29}" destId="{CA8DC65B-AAD3-9A41-A4E7-B9AFA7714A85}" srcOrd="1" destOrd="0" presId="urn:microsoft.com/office/officeart/2005/8/layout/orgChart1"/>
    <dgm:cxn modelId="{D802CB76-3D99-134F-9410-F32015506040}" type="presParOf" srcId="{21C9266F-08C3-B64D-9DC4-EB4A4AF6D805}" destId="{5F7B394A-F2C8-3B49-A240-4F54E9311146}" srcOrd="1" destOrd="0" presId="urn:microsoft.com/office/officeart/2005/8/layout/orgChart1"/>
    <dgm:cxn modelId="{82326B35-705A-4E44-9258-588980FCF27F}" type="presParOf" srcId="{5F7B394A-F2C8-3B49-A240-4F54E9311146}" destId="{9477930F-CCCF-A243-A6B2-CB74FEF23F2A}" srcOrd="0" destOrd="0" presId="urn:microsoft.com/office/officeart/2005/8/layout/orgChart1"/>
    <dgm:cxn modelId="{9DE419F9-EBED-AE46-AB6E-39473F574CB4}" type="presParOf" srcId="{5F7B394A-F2C8-3B49-A240-4F54E9311146}" destId="{920D1D29-34C3-1D49-BC76-D9DF0DF68F16}" srcOrd="1" destOrd="0" presId="urn:microsoft.com/office/officeart/2005/8/layout/orgChart1"/>
    <dgm:cxn modelId="{5D8A60F0-7DCC-C741-AB6A-1FDDAFD41DA0}" type="presParOf" srcId="{920D1D29-34C3-1D49-BC76-D9DF0DF68F16}" destId="{1C1EC942-5C9E-2B4D-A5A4-E96C9670914D}" srcOrd="0" destOrd="0" presId="urn:microsoft.com/office/officeart/2005/8/layout/orgChart1"/>
    <dgm:cxn modelId="{29518992-B885-3E46-B93D-33E62A49282E}" type="presParOf" srcId="{1C1EC942-5C9E-2B4D-A5A4-E96C9670914D}" destId="{4FB2B717-EBEB-BC4F-8FBE-39F808E136AC}" srcOrd="0" destOrd="0" presId="urn:microsoft.com/office/officeart/2005/8/layout/orgChart1"/>
    <dgm:cxn modelId="{28443BCD-46D6-0441-BDB6-DD6D0880B55E}" type="presParOf" srcId="{1C1EC942-5C9E-2B4D-A5A4-E96C9670914D}" destId="{E5593CA2-1F25-3649-85FA-706A0BE7C716}" srcOrd="1" destOrd="0" presId="urn:microsoft.com/office/officeart/2005/8/layout/orgChart1"/>
    <dgm:cxn modelId="{71A40E80-C30F-F947-AC9F-35520BB1EDAE}" type="presParOf" srcId="{920D1D29-34C3-1D49-BC76-D9DF0DF68F16}" destId="{A3E02361-0F80-1E49-A925-089BC2037197}" srcOrd="1" destOrd="0" presId="urn:microsoft.com/office/officeart/2005/8/layout/orgChart1"/>
    <dgm:cxn modelId="{897B03BE-7920-9E44-A016-546E01380E87}" type="presParOf" srcId="{920D1D29-34C3-1D49-BC76-D9DF0DF68F16}" destId="{46248AF5-A33F-A44F-BFDA-1B36A223FF3F}" srcOrd="2" destOrd="0" presId="urn:microsoft.com/office/officeart/2005/8/layout/orgChart1"/>
    <dgm:cxn modelId="{CECD6F91-8CAB-CC45-96F6-6065003F854A}" type="presParOf" srcId="{21C9266F-08C3-B64D-9DC4-EB4A4AF6D805}" destId="{73AF0DF9-DC63-5C49-99FB-D0F3C34DEE83}" srcOrd="2" destOrd="0" presId="urn:microsoft.com/office/officeart/2005/8/layout/orgChart1"/>
    <dgm:cxn modelId="{C03F0F1E-4F3C-1444-B96C-982F1B423EB6}" type="presParOf" srcId="{09F5B96B-06AC-3948-A31C-C9DC516A21F9}" destId="{447183BB-7672-DF4C-AAF0-64D09476A299}" srcOrd="4" destOrd="0" presId="urn:microsoft.com/office/officeart/2005/8/layout/orgChart1"/>
    <dgm:cxn modelId="{FF1AFA2C-13F0-834B-982B-7F213BBAD0FE}" type="presParOf" srcId="{09F5B96B-06AC-3948-A31C-C9DC516A21F9}" destId="{E1E8490C-F2F7-414F-9EF4-5A39FD4BF17D}" srcOrd="5" destOrd="0" presId="urn:microsoft.com/office/officeart/2005/8/layout/orgChart1"/>
    <dgm:cxn modelId="{D8495E75-AADE-3F43-AB80-F07CF7EF8424}" type="presParOf" srcId="{E1E8490C-F2F7-414F-9EF4-5A39FD4BF17D}" destId="{9A1B6C96-2036-E046-8D5F-486C42289D60}" srcOrd="0" destOrd="0" presId="urn:microsoft.com/office/officeart/2005/8/layout/orgChart1"/>
    <dgm:cxn modelId="{8C65BD57-E77F-7D45-A89E-CD186997EBFD}" type="presParOf" srcId="{9A1B6C96-2036-E046-8D5F-486C42289D60}" destId="{4B118011-BDB1-F647-A9E9-97786C577473}" srcOrd="0" destOrd="0" presId="urn:microsoft.com/office/officeart/2005/8/layout/orgChart1"/>
    <dgm:cxn modelId="{929D7A87-471F-5648-A66B-B2BCEFE8635F}" type="presParOf" srcId="{9A1B6C96-2036-E046-8D5F-486C42289D60}" destId="{E3FC51BC-64E3-EF40-9489-E48EF7F9231B}" srcOrd="1" destOrd="0" presId="urn:microsoft.com/office/officeart/2005/8/layout/orgChart1"/>
    <dgm:cxn modelId="{FA860834-97BB-E548-AA77-BA9C7A9DE3DC}" type="presParOf" srcId="{E1E8490C-F2F7-414F-9EF4-5A39FD4BF17D}" destId="{3CFF813C-C108-9944-885D-993F427685B1}" srcOrd="1" destOrd="0" presId="urn:microsoft.com/office/officeart/2005/8/layout/orgChart1"/>
    <dgm:cxn modelId="{9165B480-CB35-B44E-9EF1-9577D2D7A364}" type="presParOf" srcId="{E1E8490C-F2F7-414F-9EF4-5A39FD4BF17D}" destId="{BD901C87-D145-774E-8239-42CE9661ED63}" srcOrd="2" destOrd="0" presId="urn:microsoft.com/office/officeart/2005/8/layout/orgChart1"/>
    <dgm:cxn modelId="{67E33F16-215D-644A-9D16-10E2CB4654CE}" type="presParOf" srcId="{09F5B96B-06AC-3948-A31C-C9DC516A21F9}" destId="{3F770537-D09A-674E-BF99-42923139207C}" srcOrd="6" destOrd="0" presId="urn:microsoft.com/office/officeart/2005/8/layout/orgChart1"/>
    <dgm:cxn modelId="{AC6E1553-8AD7-8449-9F28-89F08D04516D}" type="presParOf" srcId="{09F5B96B-06AC-3948-A31C-C9DC516A21F9}" destId="{E247DB90-2FBB-314E-8BC8-36925A769B33}" srcOrd="7" destOrd="0" presId="urn:microsoft.com/office/officeart/2005/8/layout/orgChart1"/>
    <dgm:cxn modelId="{9D7D70AD-7179-C747-9F10-8C7621FA72A8}" type="presParOf" srcId="{E247DB90-2FBB-314E-8BC8-36925A769B33}" destId="{48190705-8D5D-BB44-96CF-52F4D0C2580D}" srcOrd="0" destOrd="0" presId="urn:microsoft.com/office/officeart/2005/8/layout/orgChart1"/>
    <dgm:cxn modelId="{ED8F641C-9014-704E-B8DA-B0B252BA012D}" type="presParOf" srcId="{48190705-8D5D-BB44-96CF-52F4D0C2580D}" destId="{24F3DC3F-2F4D-1041-924B-BF5472177136}" srcOrd="0" destOrd="0" presId="urn:microsoft.com/office/officeart/2005/8/layout/orgChart1"/>
    <dgm:cxn modelId="{6B793610-0874-FF46-AC7D-A78C2F1681C6}" type="presParOf" srcId="{48190705-8D5D-BB44-96CF-52F4D0C2580D}" destId="{12573152-2BD2-BC48-86EF-74993BA20F19}" srcOrd="1" destOrd="0" presId="urn:microsoft.com/office/officeart/2005/8/layout/orgChart1"/>
    <dgm:cxn modelId="{59EF081E-550C-FB44-9C7A-458D80D74912}" type="presParOf" srcId="{E247DB90-2FBB-314E-8BC8-36925A769B33}" destId="{A1EFF867-5933-CB48-9105-78907858994E}" srcOrd="1" destOrd="0" presId="urn:microsoft.com/office/officeart/2005/8/layout/orgChart1"/>
    <dgm:cxn modelId="{2279CD3A-BEDE-F947-8F03-8A17470735AF}" type="presParOf" srcId="{E247DB90-2FBB-314E-8BC8-36925A769B33}" destId="{97C7666E-350E-424E-9103-5A84CB1AA7D9}" srcOrd="2" destOrd="0" presId="urn:microsoft.com/office/officeart/2005/8/layout/orgChart1"/>
    <dgm:cxn modelId="{F79FA003-1C81-3946-A868-34599B49EF6E}" type="presParOf" srcId="{FE8719C0-F3E3-E04F-87CF-5273756D46A2}" destId="{EADE6B32-6574-3547-834E-B1E5BC71F335}" srcOrd="2" destOrd="0" presId="urn:microsoft.com/office/officeart/2005/8/layout/orgChart1"/>
    <dgm:cxn modelId="{7C8F90CF-959F-4F46-B752-0224FCA350BB}" type="presParOf" srcId="{6EB3C9BC-C72B-3941-8DEC-35881877906A}" destId="{D409E92F-A9F9-9346-996D-119942EF69A0}" srcOrd="2" destOrd="0" presId="urn:microsoft.com/office/officeart/2005/8/layout/orgChart1"/>
    <dgm:cxn modelId="{9EB45329-11B9-5B45-B15D-E1D00CBB48F3}" type="presParOf" srcId="{43EC6C04-24A8-E441-8AA4-E69084B755BF}" destId="{1CF555BA-27A5-2840-AEC4-D1201E6C52AA}" srcOrd="4" destOrd="0" presId="urn:microsoft.com/office/officeart/2005/8/layout/orgChart1"/>
    <dgm:cxn modelId="{13B07272-9B07-1140-B3C0-B6D03E744464}" type="presParOf" srcId="{43EC6C04-24A8-E441-8AA4-E69084B755BF}" destId="{03D3FC19-B365-A24F-93E0-EE5A19A57E4F}" srcOrd="5" destOrd="0" presId="urn:microsoft.com/office/officeart/2005/8/layout/orgChart1"/>
    <dgm:cxn modelId="{92D00A44-7DEE-884F-A472-391F57976CA1}" type="presParOf" srcId="{03D3FC19-B365-A24F-93E0-EE5A19A57E4F}" destId="{F5C6D743-2FE5-5A49-9654-ACE7C26EC368}" srcOrd="0" destOrd="0" presId="urn:microsoft.com/office/officeart/2005/8/layout/orgChart1"/>
    <dgm:cxn modelId="{713C5C9F-7FBE-1B4D-87AF-961FAF994650}" type="presParOf" srcId="{F5C6D743-2FE5-5A49-9654-ACE7C26EC368}" destId="{B556139E-B1F5-C249-9C67-B82C69545E1A}" srcOrd="0" destOrd="0" presId="urn:microsoft.com/office/officeart/2005/8/layout/orgChart1"/>
    <dgm:cxn modelId="{26985F40-3BD2-224B-B1C1-CC01F0326CFE}" type="presParOf" srcId="{F5C6D743-2FE5-5A49-9654-ACE7C26EC368}" destId="{C8FE98C7-F432-234E-A6D7-D695E5D517E3}" srcOrd="1" destOrd="0" presId="urn:microsoft.com/office/officeart/2005/8/layout/orgChart1"/>
    <dgm:cxn modelId="{6C5974ED-7954-B44E-BF42-03B2313305AC}" type="presParOf" srcId="{03D3FC19-B365-A24F-93E0-EE5A19A57E4F}" destId="{413683B2-06C6-EF41-9785-8C7E5BA41D32}" srcOrd="1" destOrd="0" presId="urn:microsoft.com/office/officeart/2005/8/layout/orgChart1"/>
    <dgm:cxn modelId="{7FDBBF28-5B60-8E45-A1EB-7C20F52132A3}" type="presParOf" srcId="{413683B2-06C6-EF41-9785-8C7E5BA41D32}" destId="{50DD24BF-9363-3A40-8694-44732B6D59FA}" srcOrd="0" destOrd="0" presId="urn:microsoft.com/office/officeart/2005/8/layout/orgChart1"/>
    <dgm:cxn modelId="{700E8F4B-44AC-9041-BF85-063B7950D1A7}" type="presParOf" srcId="{413683B2-06C6-EF41-9785-8C7E5BA41D32}" destId="{84B1A2F5-A01A-8743-95AE-CDF522E23490}" srcOrd="1" destOrd="0" presId="urn:microsoft.com/office/officeart/2005/8/layout/orgChart1"/>
    <dgm:cxn modelId="{4AE40DA2-BF9F-CC4E-BB42-F65189EDD17B}" type="presParOf" srcId="{84B1A2F5-A01A-8743-95AE-CDF522E23490}" destId="{B4429B07-DB77-8C4A-AFDA-0F1697A1BCDE}" srcOrd="0" destOrd="0" presId="urn:microsoft.com/office/officeart/2005/8/layout/orgChart1"/>
    <dgm:cxn modelId="{A05E9848-DAFE-FB4D-AB11-C4B256483142}" type="presParOf" srcId="{B4429B07-DB77-8C4A-AFDA-0F1697A1BCDE}" destId="{DEF5EB7C-CA24-0C4F-B25A-871A9262FB23}" srcOrd="0" destOrd="0" presId="urn:microsoft.com/office/officeart/2005/8/layout/orgChart1"/>
    <dgm:cxn modelId="{052839B5-5260-7746-9AC0-2A5A2DC5ED53}" type="presParOf" srcId="{B4429B07-DB77-8C4A-AFDA-0F1697A1BCDE}" destId="{9ECC4375-4BFF-A147-8F5A-AB412F77CDCF}" srcOrd="1" destOrd="0" presId="urn:microsoft.com/office/officeart/2005/8/layout/orgChart1"/>
    <dgm:cxn modelId="{9FFE4727-2919-F443-B152-B38D5C99B637}" type="presParOf" srcId="{84B1A2F5-A01A-8743-95AE-CDF522E23490}" destId="{7FEE912A-9764-6A4B-AAAF-927C25F5EF56}" srcOrd="1" destOrd="0" presId="urn:microsoft.com/office/officeart/2005/8/layout/orgChart1"/>
    <dgm:cxn modelId="{8F3069E4-32BB-204A-8204-DDBED0068DA5}" type="presParOf" srcId="{7FEE912A-9764-6A4B-AAAF-927C25F5EF56}" destId="{C4813009-C09A-FD48-A250-7120678FD3A5}" srcOrd="0" destOrd="0" presId="urn:microsoft.com/office/officeart/2005/8/layout/orgChart1"/>
    <dgm:cxn modelId="{F205E57A-BFF8-E849-AF9B-5DE130E98EE8}" type="presParOf" srcId="{7FEE912A-9764-6A4B-AAAF-927C25F5EF56}" destId="{2D29C855-58C3-D14B-9903-DE0827D43B7A}" srcOrd="1" destOrd="0" presId="urn:microsoft.com/office/officeart/2005/8/layout/orgChart1"/>
    <dgm:cxn modelId="{897E3D2F-7580-9844-848B-7C6D413F0F75}" type="presParOf" srcId="{2D29C855-58C3-D14B-9903-DE0827D43B7A}" destId="{84731C7C-20B5-9C44-A04E-8CF689C6F000}" srcOrd="0" destOrd="0" presId="urn:microsoft.com/office/officeart/2005/8/layout/orgChart1"/>
    <dgm:cxn modelId="{1F442F36-4338-744A-8EA0-34FB4D495151}" type="presParOf" srcId="{84731C7C-20B5-9C44-A04E-8CF689C6F000}" destId="{65BD9221-10C4-EA4C-AFF8-192FDBCA8FF1}" srcOrd="0" destOrd="0" presId="urn:microsoft.com/office/officeart/2005/8/layout/orgChart1"/>
    <dgm:cxn modelId="{131991B3-AE8A-1541-8D1D-724ECEF6945A}" type="presParOf" srcId="{84731C7C-20B5-9C44-A04E-8CF689C6F000}" destId="{58559569-9FDF-CF4F-8EF7-DDCAF81DAA5A}" srcOrd="1" destOrd="0" presId="urn:microsoft.com/office/officeart/2005/8/layout/orgChart1"/>
    <dgm:cxn modelId="{99D40618-779C-0F40-B185-C7A8DB504BDC}" type="presParOf" srcId="{2D29C855-58C3-D14B-9903-DE0827D43B7A}" destId="{8783FFED-E642-934F-8736-C7F7F3288971}" srcOrd="1" destOrd="0" presId="urn:microsoft.com/office/officeart/2005/8/layout/orgChart1"/>
    <dgm:cxn modelId="{1F7D26B6-7E5A-9548-A90C-D6C2870311B3}" type="presParOf" srcId="{8783FFED-E642-934F-8736-C7F7F3288971}" destId="{EF2FFFBF-B957-7C4E-B946-B54BAEF8682E}" srcOrd="0" destOrd="0" presId="urn:microsoft.com/office/officeart/2005/8/layout/orgChart1"/>
    <dgm:cxn modelId="{BF214B0B-A166-314B-A4CB-5B27B49857CF}" type="presParOf" srcId="{8783FFED-E642-934F-8736-C7F7F3288971}" destId="{0E9ADDBC-00B7-CA47-9990-FA665E1CA1C0}" srcOrd="1" destOrd="0" presId="urn:microsoft.com/office/officeart/2005/8/layout/orgChart1"/>
    <dgm:cxn modelId="{B3BF3015-0FEB-1044-8294-1FD69F7A9935}" type="presParOf" srcId="{0E9ADDBC-00B7-CA47-9990-FA665E1CA1C0}" destId="{786E51A6-06C4-1740-BFD9-E5F87EE315E3}" srcOrd="0" destOrd="0" presId="urn:microsoft.com/office/officeart/2005/8/layout/orgChart1"/>
    <dgm:cxn modelId="{8DE3B709-1914-3A47-8067-518577553B24}" type="presParOf" srcId="{786E51A6-06C4-1740-BFD9-E5F87EE315E3}" destId="{5A860EE3-7542-9249-B0F8-C71800BAD51C}" srcOrd="0" destOrd="0" presId="urn:microsoft.com/office/officeart/2005/8/layout/orgChart1"/>
    <dgm:cxn modelId="{FA108CC7-D7E6-CE4C-8B2B-2B86E8A1D944}" type="presParOf" srcId="{786E51A6-06C4-1740-BFD9-E5F87EE315E3}" destId="{A897F4B5-9FE9-9342-8D39-A5D494009CB4}" srcOrd="1" destOrd="0" presId="urn:microsoft.com/office/officeart/2005/8/layout/orgChart1"/>
    <dgm:cxn modelId="{58B3386D-6FA6-6F49-8C53-303A1572DC67}" type="presParOf" srcId="{0E9ADDBC-00B7-CA47-9990-FA665E1CA1C0}" destId="{DC371ED2-270A-D74D-8C28-5E645625AFD7}" srcOrd="1" destOrd="0" presId="urn:microsoft.com/office/officeart/2005/8/layout/orgChart1"/>
    <dgm:cxn modelId="{EA13F402-0A3B-2848-81F7-74765244E003}" type="presParOf" srcId="{0E9ADDBC-00B7-CA47-9990-FA665E1CA1C0}" destId="{76346AE5-CCA9-D24B-92F0-A9F61655C42C}" srcOrd="2" destOrd="0" presId="urn:microsoft.com/office/officeart/2005/8/layout/orgChart1"/>
    <dgm:cxn modelId="{D281EDA3-AEF9-094E-8FD1-935CF92AE7EB}" type="presParOf" srcId="{8783FFED-E642-934F-8736-C7F7F3288971}" destId="{24F2DB20-2A42-AD4D-88A0-A5E1570549D5}" srcOrd="2" destOrd="0" presId="urn:microsoft.com/office/officeart/2005/8/layout/orgChart1"/>
    <dgm:cxn modelId="{B87BC6DA-84AF-6A4E-A4DD-2338093114E1}" type="presParOf" srcId="{8783FFED-E642-934F-8736-C7F7F3288971}" destId="{754D0662-38E5-ED4E-964C-2D48D59C2263}" srcOrd="3" destOrd="0" presId="urn:microsoft.com/office/officeart/2005/8/layout/orgChart1"/>
    <dgm:cxn modelId="{5B25D563-F703-3A4A-A0EF-3CC2116B29BC}" type="presParOf" srcId="{754D0662-38E5-ED4E-964C-2D48D59C2263}" destId="{3278E297-9F27-484F-93A6-B9EBDFA5A48F}" srcOrd="0" destOrd="0" presId="urn:microsoft.com/office/officeart/2005/8/layout/orgChart1"/>
    <dgm:cxn modelId="{1BB9E77A-3546-6C4C-9293-A6814B48651F}" type="presParOf" srcId="{3278E297-9F27-484F-93A6-B9EBDFA5A48F}" destId="{3FF8A391-5AEB-144F-AAE7-657CB7841DD3}" srcOrd="0" destOrd="0" presId="urn:microsoft.com/office/officeart/2005/8/layout/orgChart1"/>
    <dgm:cxn modelId="{B772DC4F-2C74-5446-8C20-1C8A6605213F}" type="presParOf" srcId="{3278E297-9F27-484F-93A6-B9EBDFA5A48F}" destId="{CA502D18-8A14-3C4C-BE3E-6F4FD1F7F6FC}" srcOrd="1" destOrd="0" presId="urn:microsoft.com/office/officeart/2005/8/layout/orgChart1"/>
    <dgm:cxn modelId="{BF11528A-C9BD-3A42-A9CB-24D05694C02F}" type="presParOf" srcId="{754D0662-38E5-ED4E-964C-2D48D59C2263}" destId="{7B2D1E93-5387-AC45-8E72-59280F101077}" srcOrd="1" destOrd="0" presId="urn:microsoft.com/office/officeart/2005/8/layout/orgChart1"/>
    <dgm:cxn modelId="{6BBF76F3-2367-8548-B2C5-8B177A41F6A9}" type="presParOf" srcId="{754D0662-38E5-ED4E-964C-2D48D59C2263}" destId="{B9D4EB9E-4BD1-D34F-8734-DA83E3B5E063}" srcOrd="2" destOrd="0" presId="urn:microsoft.com/office/officeart/2005/8/layout/orgChart1"/>
    <dgm:cxn modelId="{3F9071ED-5281-FB4E-87E4-7F53DFF2826D}" type="presParOf" srcId="{2D29C855-58C3-D14B-9903-DE0827D43B7A}" destId="{E52A49D2-54E6-2E4B-A943-CA5B3F54ED00}" srcOrd="2" destOrd="0" presId="urn:microsoft.com/office/officeart/2005/8/layout/orgChart1"/>
    <dgm:cxn modelId="{E3B53A63-CDC4-6541-B8EF-DF6CAAADC24F}" type="presParOf" srcId="{7FEE912A-9764-6A4B-AAAF-927C25F5EF56}" destId="{4190BD15-2EBC-6748-8953-55BC04095AE5}" srcOrd="2" destOrd="0" presId="urn:microsoft.com/office/officeart/2005/8/layout/orgChart1"/>
    <dgm:cxn modelId="{656057AD-F6BD-2F4D-A13D-42A1A3ED5480}" type="presParOf" srcId="{7FEE912A-9764-6A4B-AAAF-927C25F5EF56}" destId="{11F53928-C599-754E-9B53-42DD323C16FC}" srcOrd="3" destOrd="0" presId="urn:microsoft.com/office/officeart/2005/8/layout/orgChart1"/>
    <dgm:cxn modelId="{00DB1AC5-109E-7242-8879-EEDB386325F1}" type="presParOf" srcId="{11F53928-C599-754E-9B53-42DD323C16FC}" destId="{13170A99-64F7-DA48-A426-C9E0673AD4D7}" srcOrd="0" destOrd="0" presId="urn:microsoft.com/office/officeart/2005/8/layout/orgChart1"/>
    <dgm:cxn modelId="{A35F0041-7010-7D44-90CE-52C6D4330ED3}" type="presParOf" srcId="{13170A99-64F7-DA48-A426-C9E0673AD4D7}" destId="{4FBCEAD9-B70A-744F-940C-C6D72821758F}" srcOrd="0" destOrd="0" presId="urn:microsoft.com/office/officeart/2005/8/layout/orgChart1"/>
    <dgm:cxn modelId="{7B7EA54E-EFD8-174F-A296-D4ADF1BA1041}" type="presParOf" srcId="{13170A99-64F7-DA48-A426-C9E0673AD4D7}" destId="{2199DE05-8E5E-BC4A-8B03-05E99B6771B2}" srcOrd="1" destOrd="0" presId="urn:microsoft.com/office/officeart/2005/8/layout/orgChart1"/>
    <dgm:cxn modelId="{3E9E8E74-2C1B-5A4D-BF98-066B2E0FF406}" type="presParOf" srcId="{11F53928-C599-754E-9B53-42DD323C16FC}" destId="{F37FDFA7-AFED-6140-9B54-A950F0356626}" srcOrd="1" destOrd="0" presId="urn:microsoft.com/office/officeart/2005/8/layout/orgChart1"/>
    <dgm:cxn modelId="{9F14FF1F-38DD-9B47-9912-BB3514177F33}" type="presParOf" srcId="{11F53928-C599-754E-9B53-42DD323C16FC}" destId="{5DEE39C9-3B11-4E46-ACCB-E79F0CB1558A}" srcOrd="2" destOrd="0" presId="urn:microsoft.com/office/officeart/2005/8/layout/orgChart1"/>
    <dgm:cxn modelId="{43FC0FD4-9EEB-4C45-A982-1997783367F1}" type="presParOf" srcId="{84B1A2F5-A01A-8743-95AE-CDF522E23490}" destId="{81A77FFF-6F4B-E643-82A0-0C3F9C6121B2}" srcOrd="2" destOrd="0" presId="urn:microsoft.com/office/officeart/2005/8/layout/orgChart1"/>
    <dgm:cxn modelId="{DF2595F8-DB7F-9845-A694-68CA63E570F0}" type="presParOf" srcId="{413683B2-06C6-EF41-9785-8C7E5BA41D32}" destId="{906F6CA2-A2A9-5D47-BF65-7DE86CDA2E14}" srcOrd="2" destOrd="0" presId="urn:microsoft.com/office/officeart/2005/8/layout/orgChart1"/>
    <dgm:cxn modelId="{D12DBDAE-80EC-6341-9295-0C841D28C48B}" type="presParOf" srcId="{413683B2-06C6-EF41-9785-8C7E5BA41D32}" destId="{47D9F282-462B-7E49-80CA-E4E56D3EACFB}" srcOrd="3" destOrd="0" presId="urn:microsoft.com/office/officeart/2005/8/layout/orgChart1"/>
    <dgm:cxn modelId="{E358DA68-C865-9643-B437-0A6F2EAA9C0D}" type="presParOf" srcId="{47D9F282-462B-7E49-80CA-E4E56D3EACFB}" destId="{1C6BE8E6-18E7-9345-9BD5-06E704F22A2D}" srcOrd="0" destOrd="0" presId="urn:microsoft.com/office/officeart/2005/8/layout/orgChart1"/>
    <dgm:cxn modelId="{DCF31487-E416-5649-BA6A-AFE9CF98FD1E}" type="presParOf" srcId="{1C6BE8E6-18E7-9345-9BD5-06E704F22A2D}" destId="{4CC26723-61C2-2144-97A4-BF0701B26E40}" srcOrd="0" destOrd="0" presId="urn:microsoft.com/office/officeart/2005/8/layout/orgChart1"/>
    <dgm:cxn modelId="{2C61551D-8334-3446-B50F-19143F032463}" type="presParOf" srcId="{1C6BE8E6-18E7-9345-9BD5-06E704F22A2D}" destId="{2A70F515-263F-8646-8A48-A18C2FEAFEEA}" srcOrd="1" destOrd="0" presId="urn:microsoft.com/office/officeart/2005/8/layout/orgChart1"/>
    <dgm:cxn modelId="{D3DEB502-FEF6-3A4A-B3D1-9621DF0872AF}" type="presParOf" srcId="{47D9F282-462B-7E49-80CA-E4E56D3EACFB}" destId="{A7185440-9B7A-DB4C-B8E0-100F66B51653}" srcOrd="1" destOrd="0" presId="urn:microsoft.com/office/officeart/2005/8/layout/orgChart1"/>
    <dgm:cxn modelId="{1CDF5F70-2FDE-AB4B-8217-E94DFC43A61F}" type="presParOf" srcId="{A7185440-9B7A-DB4C-B8E0-100F66B51653}" destId="{4CD2C93A-9181-BD48-84D1-840E19685011}" srcOrd="0" destOrd="0" presId="urn:microsoft.com/office/officeart/2005/8/layout/orgChart1"/>
    <dgm:cxn modelId="{31DC49E6-204E-AF4A-B1B0-3F8A30B6FD99}" type="presParOf" srcId="{A7185440-9B7A-DB4C-B8E0-100F66B51653}" destId="{D5A59227-418E-9246-967D-4E3EEA6ACF7F}" srcOrd="1" destOrd="0" presId="urn:microsoft.com/office/officeart/2005/8/layout/orgChart1"/>
    <dgm:cxn modelId="{0F33D7AE-B287-8C4B-B053-D42971B43E3C}" type="presParOf" srcId="{D5A59227-418E-9246-967D-4E3EEA6ACF7F}" destId="{9F7B25FC-E7FF-BC41-A053-2851A02D8E4D}" srcOrd="0" destOrd="0" presId="urn:microsoft.com/office/officeart/2005/8/layout/orgChart1"/>
    <dgm:cxn modelId="{7DBF4061-0F31-9946-84F1-5E387AA28F68}" type="presParOf" srcId="{9F7B25FC-E7FF-BC41-A053-2851A02D8E4D}" destId="{C8EFE6AA-F398-8242-965B-54916C067FB7}" srcOrd="0" destOrd="0" presId="urn:microsoft.com/office/officeart/2005/8/layout/orgChart1"/>
    <dgm:cxn modelId="{76700B32-17BA-CA49-B02F-51E33CA5B564}" type="presParOf" srcId="{9F7B25FC-E7FF-BC41-A053-2851A02D8E4D}" destId="{3DFE614C-1D48-8A41-8A09-A78B0381DD19}" srcOrd="1" destOrd="0" presId="urn:microsoft.com/office/officeart/2005/8/layout/orgChart1"/>
    <dgm:cxn modelId="{07BFA2DA-E3E4-364C-B15F-13B62C85D78C}" type="presParOf" srcId="{D5A59227-418E-9246-967D-4E3EEA6ACF7F}" destId="{F3AFC7FA-337B-D64C-8160-035985ABF6D9}" srcOrd="1" destOrd="0" presId="urn:microsoft.com/office/officeart/2005/8/layout/orgChart1"/>
    <dgm:cxn modelId="{27DA3FE6-D101-F641-92DE-554C3E08E368}" type="presParOf" srcId="{D5A59227-418E-9246-967D-4E3EEA6ACF7F}" destId="{2B7F73EE-DBC2-6543-B662-736E7F929D8C}" srcOrd="2" destOrd="0" presId="urn:microsoft.com/office/officeart/2005/8/layout/orgChart1"/>
    <dgm:cxn modelId="{146E7609-7C2B-7E48-B60C-8F6973102B9D}" type="presParOf" srcId="{A7185440-9B7A-DB4C-B8E0-100F66B51653}" destId="{1365B181-D782-CF4F-9385-AC27860E1101}" srcOrd="2" destOrd="0" presId="urn:microsoft.com/office/officeart/2005/8/layout/orgChart1"/>
    <dgm:cxn modelId="{4A590BBB-9580-A64A-B693-D7A5CDC3CA33}" type="presParOf" srcId="{A7185440-9B7A-DB4C-B8E0-100F66B51653}" destId="{F949FA3E-9D63-7845-A00A-719241A6F114}" srcOrd="3" destOrd="0" presId="urn:microsoft.com/office/officeart/2005/8/layout/orgChart1"/>
    <dgm:cxn modelId="{E861A4B2-147C-D840-9DC0-0B50338EEDF6}" type="presParOf" srcId="{F949FA3E-9D63-7845-A00A-719241A6F114}" destId="{C49CCD48-233B-8341-957D-E33A0A332A80}" srcOrd="0" destOrd="0" presId="urn:microsoft.com/office/officeart/2005/8/layout/orgChart1"/>
    <dgm:cxn modelId="{88485C6A-E226-F44A-A107-02AF8545DAA9}" type="presParOf" srcId="{C49CCD48-233B-8341-957D-E33A0A332A80}" destId="{F057A0A1-4B7F-834A-BD28-F41FAAA2975F}" srcOrd="0" destOrd="0" presId="urn:microsoft.com/office/officeart/2005/8/layout/orgChart1"/>
    <dgm:cxn modelId="{A355D813-4555-6142-A4E8-55AFE42C0FC8}" type="presParOf" srcId="{C49CCD48-233B-8341-957D-E33A0A332A80}" destId="{7543A460-4853-B649-B5DC-59B35F09DB71}" srcOrd="1" destOrd="0" presId="urn:microsoft.com/office/officeart/2005/8/layout/orgChart1"/>
    <dgm:cxn modelId="{9626ABAF-6195-7940-B652-F61E492258CF}" type="presParOf" srcId="{F949FA3E-9D63-7845-A00A-719241A6F114}" destId="{116F95BD-DBC8-7447-9980-484BF80E56C2}" srcOrd="1" destOrd="0" presId="urn:microsoft.com/office/officeart/2005/8/layout/orgChart1"/>
    <dgm:cxn modelId="{DC6DFECA-D13F-E64F-B21E-A188C6FCA280}" type="presParOf" srcId="{F949FA3E-9D63-7845-A00A-719241A6F114}" destId="{E11165B1-17B3-B046-82F5-0937F935B505}" srcOrd="2" destOrd="0" presId="urn:microsoft.com/office/officeart/2005/8/layout/orgChart1"/>
    <dgm:cxn modelId="{AC50F021-9DBB-D34C-B4C2-0BB2805CC075}" type="presParOf" srcId="{47D9F282-462B-7E49-80CA-E4E56D3EACFB}" destId="{5EB1B417-5652-3540-B3D3-CD0879297EB8}" srcOrd="2" destOrd="0" presId="urn:microsoft.com/office/officeart/2005/8/layout/orgChart1"/>
    <dgm:cxn modelId="{D7A14DEA-5EE2-9C42-8231-B45A1176D15A}" type="presParOf" srcId="{03D3FC19-B365-A24F-93E0-EE5A19A57E4F}" destId="{ACB282CD-524E-2140-A6A1-7F1C5C347FE1}" srcOrd="2" destOrd="0" presId="urn:microsoft.com/office/officeart/2005/8/layout/orgChart1"/>
    <dgm:cxn modelId="{78E9B9E1-7AEA-2846-877E-32D31901391F}" type="presParOf" srcId="{EFF069B6-D4E3-B54C-88E4-743A8AC5BCD7}" destId="{99C6E4B9-FE81-684D-804B-D74C5B5C572E}" srcOrd="2" destOrd="0" presId="urn:microsoft.com/office/officeart/2005/8/layout/orgChart1"/>
    <dgm:cxn modelId="{9AA71F47-DD5B-7E47-AE95-D5E6CBC7115A}" type="presParOf" srcId="{3FDA5A00-CE12-9241-8399-F6ADCBF643A0}" destId="{5ACAEE4B-2E8E-BF41-B604-E9CC1ABE42CF}" srcOrd="2" destOrd="0" presId="urn:microsoft.com/office/officeart/2005/8/layout/orgChart1"/>
    <dgm:cxn modelId="{DB30B557-F450-C243-A1D1-CD0AE83EA29C}" type="presParOf" srcId="{3FDA5A00-CE12-9241-8399-F6ADCBF643A0}" destId="{804CD329-99B1-0245-A430-CD77BFCB2E15}" srcOrd="3" destOrd="0" presId="urn:microsoft.com/office/officeart/2005/8/layout/orgChart1"/>
    <dgm:cxn modelId="{6ACEEC0F-C601-6147-90B1-88FFEF818922}" type="presParOf" srcId="{804CD329-99B1-0245-A430-CD77BFCB2E15}" destId="{F8D8F6F5-38D5-214C-A4A2-1628FBCB1018}" srcOrd="0" destOrd="0" presId="urn:microsoft.com/office/officeart/2005/8/layout/orgChart1"/>
    <dgm:cxn modelId="{7C101382-143E-E847-B2DB-673A001D4AE2}" type="presParOf" srcId="{F8D8F6F5-38D5-214C-A4A2-1628FBCB1018}" destId="{AA127C52-6FDA-7146-AA8D-B8B484D328F5}" srcOrd="0" destOrd="0" presId="urn:microsoft.com/office/officeart/2005/8/layout/orgChart1"/>
    <dgm:cxn modelId="{26A830C6-D312-5542-AB46-4832F951BCBF}" type="presParOf" srcId="{F8D8F6F5-38D5-214C-A4A2-1628FBCB1018}" destId="{E52B4680-59D6-C841-A3E3-815A31336212}" srcOrd="1" destOrd="0" presId="urn:microsoft.com/office/officeart/2005/8/layout/orgChart1"/>
    <dgm:cxn modelId="{2C5F2640-7F6E-5F4C-81F4-C56E3943A6FA}" type="presParOf" srcId="{804CD329-99B1-0245-A430-CD77BFCB2E15}" destId="{117C8EF5-0E72-8A4C-AA98-52D98E8487C4}" srcOrd="1" destOrd="0" presId="urn:microsoft.com/office/officeart/2005/8/layout/orgChart1"/>
    <dgm:cxn modelId="{AC8A63EB-E6D7-4147-AFE5-ED0785F01C79}" type="presParOf" srcId="{117C8EF5-0E72-8A4C-AA98-52D98E8487C4}" destId="{3CBD634C-8949-7B40-8890-993F42339C88}" srcOrd="0" destOrd="0" presId="urn:microsoft.com/office/officeart/2005/8/layout/orgChart1"/>
    <dgm:cxn modelId="{574579A2-52ED-A645-B54E-8958232B3909}" type="presParOf" srcId="{117C8EF5-0E72-8A4C-AA98-52D98E8487C4}" destId="{B49A82AF-291C-CF49-A752-624BA9E3DDDB}" srcOrd="1" destOrd="0" presId="urn:microsoft.com/office/officeart/2005/8/layout/orgChart1"/>
    <dgm:cxn modelId="{E7435E79-80A7-7046-90D5-F0669172BAB4}" type="presParOf" srcId="{B49A82AF-291C-CF49-A752-624BA9E3DDDB}" destId="{7C03767B-B045-2C48-9FC4-F328C5C51F30}" srcOrd="0" destOrd="0" presId="urn:microsoft.com/office/officeart/2005/8/layout/orgChart1"/>
    <dgm:cxn modelId="{2D8F684E-FCE3-2A40-838D-FA42651938B1}" type="presParOf" srcId="{7C03767B-B045-2C48-9FC4-F328C5C51F30}" destId="{29983A46-C53B-2C4D-A13F-A8D6424F27E6}" srcOrd="0" destOrd="0" presId="urn:microsoft.com/office/officeart/2005/8/layout/orgChart1"/>
    <dgm:cxn modelId="{C1A3CCF0-329C-8649-A95A-FC4EB7292589}" type="presParOf" srcId="{7C03767B-B045-2C48-9FC4-F328C5C51F30}" destId="{B0F93F31-CBDB-A842-BAFD-15DD08FEF6B1}" srcOrd="1" destOrd="0" presId="urn:microsoft.com/office/officeart/2005/8/layout/orgChart1"/>
    <dgm:cxn modelId="{C7271296-B25E-3A4B-930F-29E5E155D7AF}" type="presParOf" srcId="{B49A82AF-291C-CF49-A752-624BA9E3DDDB}" destId="{901FCA1F-4DC7-D44C-A8BD-153DB72574B8}" srcOrd="1" destOrd="0" presId="urn:microsoft.com/office/officeart/2005/8/layout/orgChart1"/>
    <dgm:cxn modelId="{F04EAF99-6494-8841-998B-48D98BAF5A80}" type="presParOf" srcId="{901FCA1F-4DC7-D44C-A8BD-153DB72574B8}" destId="{3AFFD1D3-0A5E-B547-8876-46D287049F26}" srcOrd="0" destOrd="0" presId="urn:microsoft.com/office/officeart/2005/8/layout/orgChart1"/>
    <dgm:cxn modelId="{DDE1A417-DAD1-2E48-B7EF-C6E2E9A59C87}" type="presParOf" srcId="{901FCA1F-4DC7-D44C-A8BD-153DB72574B8}" destId="{0B9D3A4F-6745-8E4C-A216-6A4D173BD5A8}" srcOrd="1" destOrd="0" presId="urn:microsoft.com/office/officeart/2005/8/layout/orgChart1"/>
    <dgm:cxn modelId="{511A496A-EE1F-284A-9693-F1DDDA881FE7}" type="presParOf" srcId="{0B9D3A4F-6745-8E4C-A216-6A4D173BD5A8}" destId="{F6762BF1-45AA-854C-AC8A-2FD8D76EA6EC}" srcOrd="0" destOrd="0" presId="urn:microsoft.com/office/officeart/2005/8/layout/orgChart1"/>
    <dgm:cxn modelId="{456747B5-AC93-644C-916B-9F86D6B5894B}" type="presParOf" srcId="{F6762BF1-45AA-854C-AC8A-2FD8D76EA6EC}" destId="{0B8119BD-69B5-AC46-AC42-5B53A4B80894}" srcOrd="0" destOrd="0" presId="urn:microsoft.com/office/officeart/2005/8/layout/orgChart1"/>
    <dgm:cxn modelId="{D08D49FC-3ABA-FA43-9190-1C2BC0DDF0C1}" type="presParOf" srcId="{F6762BF1-45AA-854C-AC8A-2FD8D76EA6EC}" destId="{1F7875AB-70B5-7041-B518-607D88A80C55}" srcOrd="1" destOrd="0" presId="urn:microsoft.com/office/officeart/2005/8/layout/orgChart1"/>
    <dgm:cxn modelId="{B2F63AC6-9204-AB49-8E97-80659FDD6777}" type="presParOf" srcId="{0B9D3A4F-6745-8E4C-A216-6A4D173BD5A8}" destId="{025C4DC9-6BE6-0548-9E90-AC0E7075A6D1}" srcOrd="1" destOrd="0" presId="urn:microsoft.com/office/officeart/2005/8/layout/orgChart1"/>
    <dgm:cxn modelId="{D5150718-AE9B-A449-91DD-5E209AEE920F}" type="presParOf" srcId="{025C4DC9-6BE6-0548-9E90-AC0E7075A6D1}" destId="{CFA04CC1-40AB-A649-9B3A-0E1D9EFCA8FB}" srcOrd="0" destOrd="0" presId="urn:microsoft.com/office/officeart/2005/8/layout/orgChart1"/>
    <dgm:cxn modelId="{7291DC83-4280-5B41-83E7-51C1D2938C5E}" type="presParOf" srcId="{025C4DC9-6BE6-0548-9E90-AC0E7075A6D1}" destId="{79EFB2D8-E406-E94E-9E9B-96A7FEE48DF4}" srcOrd="1" destOrd="0" presId="urn:microsoft.com/office/officeart/2005/8/layout/orgChart1"/>
    <dgm:cxn modelId="{7948CA9E-BF6A-864F-B802-C011C980EAD9}" type="presParOf" srcId="{79EFB2D8-E406-E94E-9E9B-96A7FEE48DF4}" destId="{B58B8BCB-0066-3B4E-A993-509C0E9C974A}" srcOrd="0" destOrd="0" presId="urn:microsoft.com/office/officeart/2005/8/layout/orgChart1"/>
    <dgm:cxn modelId="{702B4D68-B73E-BC46-B8A6-E063A7A1F12A}" type="presParOf" srcId="{B58B8BCB-0066-3B4E-A993-509C0E9C974A}" destId="{2D57533D-63B9-F841-9C90-80C2909058D8}" srcOrd="0" destOrd="0" presId="urn:microsoft.com/office/officeart/2005/8/layout/orgChart1"/>
    <dgm:cxn modelId="{188DACAA-CF25-4445-80E0-7CF111BA3862}" type="presParOf" srcId="{B58B8BCB-0066-3B4E-A993-509C0E9C974A}" destId="{FB8CD69B-D58C-D84C-A9EC-473A0F2833D2}" srcOrd="1" destOrd="0" presId="urn:microsoft.com/office/officeart/2005/8/layout/orgChart1"/>
    <dgm:cxn modelId="{ECD9106C-F852-5E4C-86A7-B332EA0A921E}" type="presParOf" srcId="{79EFB2D8-E406-E94E-9E9B-96A7FEE48DF4}" destId="{61DC3876-18E8-1740-86BB-47126B63AC06}" srcOrd="1" destOrd="0" presId="urn:microsoft.com/office/officeart/2005/8/layout/orgChart1"/>
    <dgm:cxn modelId="{8495CFDE-1FC4-504A-9D1F-E3C24E2118B4}" type="presParOf" srcId="{79EFB2D8-E406-E94E-9E9B-96A7FEE48DF4}" destId="{78AACD15-F5C9-AE48-B7E1-979691FD78B3}" srcOrd="2" destOrd="0" presId="urn:microsoft.com/office/officeart/2005/8/layout/orgChart1"/>
    <dgm:cxn modelId="{74F73151-28D4-E34D-822D-EF9C88CEDF58}" type="presParOf" srcId="{0B9D3A4F-6745-8E4C-A216-6A4D173BD5A8}" destId="{712174FA-FD56-B04E-B197-76A14B4E562B}" srcOrd="2" destOrd="0" presId="urn:microsoft.com/office/officeart/2005/8/layout/orgChart1"/>
    <dgm:cxn modelId="{9039624E-87D2-BE4A-A465-43AE29536A12}" type="presParOf" srcId="{B49A82AF-291C-CF49-A752-624BA9E3DDDB}" destId="{F82AF6CA-9DCA-8E46-8D1F-7CDEADFCE458}" srcOrd="2" destOrd="0" presId="urn:microsoft.com/office/officeart/2005/8/layout/orgChart1"/>
    <dgm:cxn modelId="{193F2F62-8670-6548-B441-09F88BDFFC7A}" type="presParOf" srcId="{117C8EF5-0E72-8A4C-AA98-52D98E8487C4}" destId="{32129019-DC30-9D49-AE7F-07536B35C15F}" srcOrd="2" destOrd="0" presId="urn:microsoft.com/office/officeart/2005/8/layout/orgChart1"/>
    <dgm:cxn modelId="{5321CA27-007F-6349-A74B-928B55B858FB}" type="presParOf" srcId="{117C8EF5-0E72-8A4C-AA98-52D98E8487C4}" destId="{B2F6800F-DAD9-CD48-8248-3061C6F0F812}" srcOrd="3" destOrd="0" presId="urn:microsoft.com/office/officeart/2005/8/layout/orgChart1"/>
    <dgm:cxn modelId="{5A7D706A-6F0E-5B4F-827C-7C50A4CF85B9}" type="presParOf" srcId="{B2F6800F-DAD9-CD48-8248-3061C6F0F812}" destId="{A4B7CDEF-BCF0-F846-AB1D-B7E0CC04BC34}" srcOrd="0" destOrd="0" presId="urn:microsoft.com/office/officeart/2005/8/layout/orgChart1"/>
    <dgm:cxn modelId="{72C881F5-676A-EA49-BF6C-65D6613F4E27}" type="presParOf" srcId="{A4B7CDEF-BCF0-F846-AB1D-B7E0CC04BC34}" destId="{AF50AA75-C558-A741-96A4-76DED30FB498}" srcOrd="0" destOrd="0" presId="urn:microsoft.com/office/officeart/2005/8/layout/orgChart1"/>
    <dgm:cxn modelId="{B056CEAF-B5A9-8849-88CB-A32F53F25233}" type="presParOf" srcId="{A4B7CDEF-BCF0-F846-AB1D-B7E0CC04BC34}" destId="{7D168F14-D380-7D4B-969F-C07CC23D1827}" srcOrd="1" destOrd="0" presId="urn:microsoft.com/office/officeart/2005/8/layout/orgChart1"/>
    <dgm:cxn modelId="{01CF4782-7CAF-024E-A3F6-0C12C7336178}" type="presParOf" srcId="{B2F6800F-DAD9-CD48-8248-3061C6F0F812}" destId="{1DED862C-CB78-4144-B8F6-3C8FCF9F3C68}" srcOrd="1" destOrd="0" presId="urn:microsoft.com/office/officeart/2005/8/layout/orgChart1"/>
    <dgm:cxn modelId="{2A8B2C48-C4BB-6244-8DBD-A2106C545073}" type="presParOf" srcId="{1DED862C-CB78-4144-B8F6-3C8FCF9F3C68}" destId="{2F93EBDC-F5E4-6642-B5D3-07955628D569}" srcOrd="0" destOrd="0" presId="urn:microsoft.com/office/officeart/2005/8/layout/orgChart1"/>
    <dgm:cxn modelId="{6F978649-BD75-D14F-A6F5-387D8C9EDDC5}" type="presParOf" srcId="{1DED862C-CB78-4144-B8F6-3C8FCF9F3C68}" destId="{7A0EB25F-63FA-DA4F-97E3-1EE05C57C2C8}" srcOrd="1" destOrd="0" presId="urn:microsoft.com/office/officeart/2005/8/layout/orgChart1"/>
    <dgm:cxn modelId="{B782A4BD-26F8-1546-8267-9558C05415DE}" type="presParOf" srcId="{7A0EB25F-63FA-DA4F-97E3-1EE05C57C2C8}" destId="{FE492CFE-8D9A-4846-935D-00204BB49F18}" srcOrd="0" destOrd="0" presId="urn:microsoft.com/office/officeart/2005/8/layout/orgChart1"/>
    <dgm:cxn modelId="{9F73F663-50CC-364D-BF24-9DDACAEF9706}" type="presParOf" srcId="{FE492CFE-8D9A-4846-935D-00204BB49F18}" destId="{51544636-38EF-FE41-BC95-B30E26F00B62}" srcOrd="0" destOrd="0" presId="urn:microsoft.com/office/officeart/2005/8/layout/orgChart1"/>
    <dgm:cxn modelId="{C7B4D848-EA36-994E-89FC-DD87EC2A32A5}" type="presParOf" srcId="{FE492CFE-8D9A-4846-935D-00204BB49F18}" destId="{EBE8C41F-03F5-5B4F-AC86-A42810FA6987}" srcOrd="1" destOrd="0" presId="urn:microsoft.com/office/officeart/2005/8/layout/orgChart1"/>
    <dgm:cxn modelId="{6142795D-A467-544F-A3CE-4164DADFBBB1}" type="presParOf" srcId="{7A0EB25F-63FA-DA4F-97E3-1EE05C57C2C8}" destId="{99DF86A5-975E-FC4C-A9D0-F2A814881A29}" srcOrd="1" destOrd="0" presId="urn:microsoft.com/office/officeart/2005/8/layout/orgChart1"/>
    <dgm:cxn modelId="{A697F3A9-E6AF-D348-BA76-3AC597AECFD2}" type="presParOf" srcId="{99DF86A5-975E-FC4C-A9D0-F2A814881A29}" destId="{11F9FB95-3E4B-774D-ACD2-A9F702DC0404}" srcOrd="0" destOrd="0" presId="urn:microsoft.com/office/officeart/2005/8/layout/orgChart1"/>
    <dgm:cxn modelId="{7B428C2D-4E9B-EC40-87D6-B7343B671440}" type="presParOf" srcId="{99DF86A5-975E-FC4C-A9D0-F2A814881A29}" destId="{7396DE31-F439-B944-9C90-3837CC68DCD0}" srcOrd="1" destOrd="0" presId="urn:microsoft.com/office/officeart/2005/8/layout/orgChart1"/>
    <dgm:cxn modelId="{E7F98DD2-3230-9746-B25E-F8C4F905D5D1}" type="presParOf" srcId="{7396DE31-F439-B944-9C90-3837CC68DCD0}" destId="{09722D38-EB3F-0541-BA83-F542275E12F5}" srcOrd="0" destOrd="0" presId="urn:microsoft.com/office/officeart/2005/8/layout/orgChart1"/>
    <dgm:cxn modelId="{9F9C0528-4750-F146-9CFC-F63469042180}" type="presParOf" srcId="{09722D38-EB3F-0541-BA83-F542275E12F5}" destId="{CEC14145-6EA1-C343-8BB3-C601EA20C798}" srcOrd="0" destOrd="0" presId="urn:microsoft.com/office/officeart/2005/8/layout/orgChart1"/>
    <dgm:cxn modelId="{381B542A-D89D-D442-8A97-0561759971C7}" type="presParOf" srcId="{09722D38-EB3F-0541-BA83-F542275E12F5}" destId="{5F1216FB-C71B-894D-8D02-AD33CFCC4853}" srcOrd="1" destOrd="0" presId="urn:microsoft.com/office/officeart/2005/8/layout/orgChart1"/>
    <dgm:cxn modelId="{44EA0ADC-304D-134B-A2EC-05475175A2F5}" type="presParOf" srcId="{7396DE31-F439-B944-9C90-3837CC68DCD0}" destId="{C3CBEA70-F813-EA42-A982-31381E78F5CE}" srcOrd="1" destOrd="0" presId="urn:microsoft.com/office/officeart/2005/8/layout/orgChart1"/>
    <dgm:cxn modelId="{886CDACF-D329-4140-A6BC-D46F69073A0C}" type="presParOf" srcId="{7396DE31-F439-B944-9C90-3837CC68DCD0}" destId="{AFF41F48-EF60-CA46-B6FE-FF88358625B6}" srcOrd="2" destOrd="0" presId="urn:microsoft.com/office/officeart/2005/8/layout/orgChart1"/>
    <dgm:cxn modelId="{CE461B25-8DFE-094E-912E-2CEF1F690705}" type="presParOf" srcId="{7A0EB25F-63FA-DA4F-97E3-1EE05C57C2C8}" destId="{670D631F-E7C8-B546-B13D-5DAE83D0E3B9}" srcOrd="2" destOrd="0" presId="urn:microsoft.com/office/officeart/2005/8/layout/orgChart1"/>
    <dgm:cxn modelId="{60AB69FB-9EE2-694D-89B4-E53E4A34E1C1}" type="presParOf" srcId="{B2F6800F-DAD9-CD48-8248-3061C6F0F812}" destId="{6A34F903-E07A-0F48-9E27-E025A969A2BE}" srcOrd="2" destOrd="0" presId="urn:microsoft.com/office/officeart/2005/8/layout/orgChart1"/>
    <dgm:cxn modelId="{BA833F5F-923A-6E47-ACF8-376180F7A037}" type="presParOf" srcId="{117C8EF5-0E72-8A4C-AA98-52D98E8487C4}" destId="{814BEEB5-D1E8-D644-A834-1B1E9E7189A6}" srcOrd="4" destOrd="0" presId="urn:microsoft.com/office/officeart/2005/8/layout/orgChart1"/>
    <dgm:cxn modelId="{AB0304E4-6D92-5E4C-B44B-68E2F19BD0E3}" type="presParOf" srcId="{117C8EF5-0E72-8A4C-AA98-52D98E8487C4}" destId="{43039C44-0A1F-5B4C-8DDA-52FF1CE68B8A}" srcOrd="5" destOrd="0" presId="urn:microsoft.com/office/officeart/2005/8/layout/orgChart1"/>
    <dgm:cxn modelId="{60C3EAEF-045E-B348-91AA-6CB2C0721444}" type="presParOf" srcId="{43039C44-0A1F-5B4C-8DDA-52FF1CE68B8A}" destId="{D4573E0F-293B-3448-9FBD-D1910ED117A2}" srcOrd="0" destOrd="0" presId="urn:microsoft.com/office/officeart/2005/8/layout/orgChart1"/>
    <dgm:cxn modelId="{130D9FCC-BD9A-FA4B-9F51-4B4588E61872}" type="presParOf" srcId="{D4573E0F-293B-3448-9FBD-D1910ED117A2}" destId="{B7B75173-831C-004B-964E-BA4250445522}" srcOrd="0" destOrd="0" presId="urn:microsoft.com/office/officeart/2005/8/layout/orgChart1"/>
    <dgm:cxn modelId="{80CB5AC5-D6BF-7747-93D6-16DF00FB2609}" type="presParOf" srcId="{D4573E0F-293B-3448-9FBD-D1910ED117A2}" destId="{3BD5FC99-8AE2-E249-AAE8-79C955EC330C}" srcOrd="1" destOrd="0" presId="urn:microsoft.com/office/officeart/2005/8/layout/orgChart1"/>
    <dgm:cxn modelId="{B5149A3D-3989-9E4D-8EF1-3B0E8F87BA06}" type="presParOf" srcId="{43039C44-0A1F-5B4C-8DDA-52FF1CE68B8A}" destId="{290B0B95-06EE-184E-A510-3E01289C008E}" srcOrd="1" destOrd="0" presId="urn:microsoft.com/office/officeart/2005/8/layout/orgChart1"/>
    <dgm:cxn modelId="{A7105500-343A-D64A-99B9-70CFEB4A4A46}" type="presParOf" srcId="{290B0B95-06EE-184E-A510-3E01289C008E}" destId="{BA7E0134-56FF-2A46-9F04-9C2B073C388D}" srcOrd="0" destOrd="0" presId="urn:microsoft.com/office/officeart/2005/8/layout/orgChart1"/>
    <dgm:cxn modelId="{65EFF284-A2AF-9B4B-9EFB-C457745118CB}" type="presParOf" srcId="{290B0B95-06EE-184E-A510-3E01289C008E}" destId="{770EAF2E-76D9-FE4A-A3F0-EC4A87CAD9E9}" srcOrd="1" destOrd="0" presId="urn:microsoft.com/office/officeart/2005/8/layout/orgChart1"/>
    <dgm:cxn modelId="{7005A05B-FF71-8E45-A719-25338B2131B1}" type="presParOf" srcId="{770EAF2E-76D9-FE4A-A3F0-EC4A87CAD9E9}" destId="{B5EE1636-7A16-9049-9C42-80B8A92B531C}" srcOrd="0" destOrd="0" presId="urn:microsoft.com/office/officeart/2005/8/layout/orgChart1"/>
    <dgm:cxn modelId="{582D5881-EC47-DE44-84BB-D1E81E5D58AC}" type="presParOf" srcId="{B5EE1636-7A16-9049-9C42-80B8A92B531C}" destId="{BADA3F29-3D46-264E-B74F-036A76EA142D}" srcOrd="0" destOrd="0" presId="urn:microsoft.com/office/officeart/2005/8/layout/orgChart1"/>
    <dgm:cxn modelId="{E2FE3EF0-6EFA-9C43-AA39-38A20F011776}" type="presParOf" srcId="{B5EE1636-7A16-9049-9C42-80B8A92B531C}" destId="{2FB125A4-B3C4-0E42-B553-1C2D381848D0}" srcOrd="1" destOrd="0" presId="urn:microsoft.com/office/officeart/2005/8/layout/orgChart1"/>
    <dgm:cxn modelId="{12518CD1-5624-3B44-82CA-B9D9213E9C80}" type="presParOf" srcId="{770EAF2E-76D9-FE4A-A3F0-EC4A87CAD9E9}" destId="{E17552AC-CDC0-5842-AC1A-735CB054889B}" srcOrd="1" destOrd="0" presId="urn:microsoft.com/office/officeart/2005/8/layout/orgChart1"/>
    <dgm:cxn modelId="{C95D02E3-093D-0E49-9FC5-9E0398C86E61}" type="presParOf" srcId="{E17552AC-CDC0-5842-AC1A-735CB054889B}" destId="{6862D2D1-7F33-8341-ABCC-9602EA1139A3}" srcOrd="0" destOrd="0" presId="urn:microsoft.com/office/officeart/2005/8/layout/orgChart1"/>
    <dgm:cxn modelId="{655E32EC-DAFC-3E4E-BBAC-621C3303B86E}" type="presParOf" srcId="{E17552AC-CDC0-5842-AC1A-735CB054889B}" destId="{0FEBF230-9D40-F44A-8982-DDFABC3E7D3D}" srcOrd="1" destOrd="0" presId="urn:microsoft.com/office/officeart/2005/8/layout/orgChart1"/>
    <dgm:cxn modelId="{02248163-A56C-764D-9EF2-C2CC75529529}" type="presParOf" srcId="{0FEBF230-9D40-F44A-8982-DDFABC3E7D3D}" destId="{D2528A36-576D-C148-8087-4111BEED4A41}" srcOrd="0" destOrd="0" presId="urn:microsoft.com/office/officeart/2005/8/layout/orgChart1"/>
    <dgm:cxn modelId="{E601B5FD-86C0-DB46-8CFB-FC8B89D3219D}" type="presParOf" srcId="{D2528A36-576D-C148-8087-4111BEED4A41}" destId="{61D49494-12B1-E14B-AEA3-052197833791}" srcOrd="0" destOrd="0" presId="urn:microsoft.com/office/officeart/2005/8/layout/orgChart1"/>
    <dgm:cxn modelId="{053CF27C-EF13-8144-902B-F00F1B1C313F}" type="presParOf" srcId="{D2528A36-576D-C148-8087-4111BEED4A41}" destId="{279BDAC7-B5DE-5143-8506-8ED2FE7E045C}" srcOrd="1" destOrd="0" presId="urn:microsoft.com/office/officeart/2005/8/layout/orgChart1"/>
    <dgm:cxn modelId="{4BB1C2AA-BD4D-2E44-8BEF-271FD7EF7229}" type="presParOf" srcId="{0FEBF230-9D40-F44A-8982-DDFABC3E7D3D}" destId="{C2AAD89B-EFE6-A040-A39A-908A3FE947F9}" srcOrd="1" destOrd="0" presId="urn:microsoft.com/office/officeart/2005/8/layout/orgChart1"/>
    <dgm:cxn modelId="{BFD8EDEC-6703-2142-80C5-D4ED7E5EA995}" type="presParOf" srcId="{0FEBF230-9D40-F44A-8982-DDFABC3E7D3D}" destId="{C1E398A8-6262-1544-ABD4-5A1F9D65096D}" srcOrd="2" destOrd="0" presId="urn:microsoft.com/office/officeart/2005/8/layout/orgChart1"/>
    <dgm:cxn modelId="{E392E11F-7E8E-FB4E-9F57-BF58FDF1E84B}" type="presParOf" srcId="{E17552AC-CDC0-5842-AC1A-735CB054889B}" destId="{AB590D0F-302B-3E4B-BD25-589E74C0CC55}" srcOrd="2" destOrd="0" presId="urn:microsoft.com/office/officeart/2005/8/layout/orgChart1"/>
    <dgm:cxn modelId="{492A5956-5BC1-E34E-9673-2B09C62DE898}" type="presParOf" srcId="{E17552AC-CDC0-5842-AC1A-735CB054889B}" destId="{4E21B2D3-FBFD-5340-AA2D-C31FDE28EDEC}" srcOrd="3" destOrd="0" presId="urn:microsoft.com/office/officeart/2005/8/layout/orgChart1"/>
    <dgm:cxn modelId="{67525F74-49C1-2742-8506-BB7C6902A5DD}" type="presParOf" srcId="{4E21B2D3-FBFD-5340-AA2D-C31FDE28EDEC}" destId="{5F298760-5E65-CE4A-8521-200DAF54BB35}" srcOrd="0" destOrd="0" presId="urn:microsoft.com/office/officeart/2005/8/layout/orgChart1"/>
    <dgm:cxn modelId="{C7CE7C4F-3796-7B43-8322-CEDC5BD773EB}" type="presParOf" srcId="{5F298760-5E65-CE4A-8521-200DAF54BB35}" destId="{7D8A5AE0-8E19-274D-BF16-6FE3565E5552}" srcOrd="0" destOrd="0" presId="urn:microsoft.com/office/officeart/2005/8/layout/orgChart1"/>
    <dgm:cxn modelId="{C641AD97-D51F-0E4A-8AA8-EB8991CDEC9D}" type="presParOf" srcId="{5F298760-5E65-CE4A-8521-200DAF54BB35}" destId="{DFFA981D-46CB-FD44-A55A-9519F2ABFCD9}" srcOrd="1" destOrd="0" presId="urn:microsoft.com/office/officeart/2005/8/layout/orgChart1"/>
    <dgm:cxn modelId="{ED67ED81-E9F1-C54B-BCFD-E2C245ACB91D}" type="presParOf" srcId="{4E21B2D3-FBFD-5340-AA2D-C31FDE28EDEC}" destId="{ACA3727D-1895-AE41-871B-0B5C01D910D6}" srcOrd="1" destOrd="0" presId="urn:microsoft.com/office/officeart/2005/8/layout/orgChart1"/>
    <dgm:cxn modelId="{CBC7D814-0B63-3644-872E-D947E6A5BF54}" type="presParOf" srcId="{4E21B2D3-FBFD-5340-AA2D-C31FDE28EDEC}" destId="{E5E71093-14DF-4A4A-B587-E904C93D426D}" srcOrd="2" destOrd="0" presId="urn:microsoft.com/office/officeart/2005/8/layout/orgChart1"/>
    <dgm:cxn modelId="{FF233FD2-3C39-9F41-9D9A-DD7C15713E64}" type="presParOf" srcId="{770EAF2E-76D9-FE4A-A3F0-EC4A87CAD9E9}" destId="{DD80BEB6-7FD0-DA4F-ABC2-A703EBD19B78}" srcOrd="2" destOrd="0" presId="urn:microsoft.com/office/officeart/2005/8/layout/orgChart1"/>
    <dgm:cxn modelId="{2DCEA68F-731E-6A45-A9AC-45711CDD502E}" type="presParOf" srcId="{290B0B95-06EE-184E-A510-3E01289C008E}" destId="{75EA741A-0526-8E43-86C7-E974713405C9}" srcOrd="2" destOrd="0" presId="urn:microsoft.com/office/officeart/2005/8/layout/orgChart1"/>
    <dgm:cxn modelId="{6500BABE-649B-F94B-87D0-BBE98FDFDD3B}" type="presParOf" srcId="{290B0B95-06EE-184E-A510-3E01289C008E}" destId="{B5B39C21-963F-2D43-9D2D-A8D72887CFEA}" srcOrd="3" destOrd="0" presId="urn:microsoft.com/office/officeart/2005/8/layout/orgChart1"/>
    <dgm:cxn modelId="{9E4D265B-784C-B44C-AE11-BB8371244003}" type="presParOf" srcId="{B5B39C21-963F-2D43-9D2D-A8D72887CFEA}" destId="{86767304-D794-3C47-B1C7-E6E78B906643}" srcOrd="0" destOrd="0" presId="urn:microsoft.com/office/officeart/2005/8/layout/orgChart1"/>
    <dgm:cxn modelId="{6724EF15-9AA9-7047-82B5-FE3C86434320}" type="presParOf" srcId="{86767304-D794-3C47-B1C7-E6E78B906643}" destId="{8AE4F4BA-3B70-0845-A96D-BCB8DA582B7D}" srcOrd="0" destOrd="0" presId="urn:microsoft.com/office/officeart/2005/8/layout/orgChart1"/>
    <dgm:cxn modelId="{79E80733-AC68-2D4D-AEBD-9CBCAD51AA61}" type="presParOf" srcId="{86767304-D794-3C47-B1C7-E6E78B906643}" destId="{D384B975-17F9-2346-9B79-A4505A30D1D9}" srcOrd="1" destOrd="0" presId="urn:microsoft.com/office/officeart/2005/8/layout/orgChart1"/>
    <dgm:cxn modelId="{275BF762-FFF1-7E4C-A9BD-CE865546BB91}" type="presParOf" srcId="{B5B39C21-963F-2D43-9D2D-A8D72887CFEA}" destId="{788BDC35-C452-1649-961E-E191CF74EF16}" srcOrd="1" destOrd="0" presId="urn:microsoft.com/office/officeart/2005/8/layout/orgChart1"/>
    <dgm:cxn modelId="{1DBA75E8-BA87-8345-A34D-207DB63AA2A6}" type="presParOf" srcId="{788BDC35-C452-1649-961E-E191CF74EF16}" destId="{02CB91CE-E3AF-2742-B24F-44388A07860F}" srcOrd="0" destOrd="0" presId="urn:microsoft.com/office/officeart/2005/8/layout/orgChart1"/>
    <dgm:cxn modelId="{6AD68661-F4B1-2D42-896E-9BB8E890D85E}" type="presParOf" srcId="{788BDC35-C452-1649-961E-E191CF74EF16}" destId="{B9AB61BF-B9CC-7841-96CA-E53B5D616A84}" srcOrd="1" destOrd="0" presId="urn:microsoft.com/office/officeart/2005/8/layout/orgChart1"/>
    <dgm:cxn modelId="{12BA4658-7BC7-BE40-A788-443191E6EFFA}" type="presParOf" srcId="{B9AB61BF-B9CC-7841-96CA-E53B5D616A84}" destId="{EB2E2B49-9624-F945-A927-594E04489BBC}" srcOrd="0" destOrd="0" presId="urn:microsoft.com/office/officeart/2005/8/layout/orgChart1"/>
    <dgm:cxn modelId="{F0BFF070-E30B-BF4D-80B8-1067FDA0BFDD}" type="presParOf" srcId="{EB2E2B49-9624-F945-A927-594E04489BBC}" destId="{136CDC40-9D83-A748-8EBD-BC3B45742ABA}" srcOrd="0" destOrd="0" presId="urn:microsoft.com/office/officeart/2005/8/layout/orgChart1"/>
    <dgm:cxn modelId="{420AF3D5-CEB5-A54B-9F72-33FBBADD636C}" type="presParOf" srcId="{EB2E2B49-9624-F945-A927-594E04489BBC}" destId="{130C2CF8-5BF0-3C4A-AAAC-6344009EA9D6}" srcOrd="1" destOrd="0" presId="urn:microsoft.com/office/officeart/2005/8/layout/orgChart1"/>
    <dgm:cxn modelId="{06E5E3C3-28DE-2D43-954B-FFA650ED3B2B}" type="presParOf" srcId="{B9AB61BF-B9CC-7841-96CA-E53B5D616A84}" destId="{6A25EAA2-91BD-F24E-A244-79AF808CAFFA}" srcOrd="1" destOrd="0" presId="urn:microsoft.com/office/officeart/2005/8/layout/orgChart1"/>
    <dgm:cxn modelId="{9624945E-D415-4F46-9C6A-80749CD1837C}" type="presParOf" srcId="{B9AB61BF-B9CC-7841-96CA-E53B5D616A84}" destId="{5A5E716C-4E68-B640-9AD1-E67B309C1E5B}" srcOrd="2" destOrd="0" presId="urn:microsoft.com/office/officeart/2005/8/layout/orgChart1"/>
    <dgm:cxn modelId="{807F6D8E-1A97-3A4F-9D2B-32B119CC7D18}" type="presParOf" srcId="{788BDC35-C452-1649-961E-E191CF74EF16}" destId="{450B8C67-B068-BD4C-8BE1-2F397BA33613}" srcOrd="2" destOrd="0" presId="urn:microsoft.com/office/officeart/2005/8/layout/orgChart1"/>
    <dgm:cxn modelId="{11D1BDAD-B904-F043-940C-DF715D6509C4}" type="presParOf" srcId="{788BDC35-C452-1649-961E-E191CF74EF16}" destId="{CFAF9244-3943-3A4D-8709-ACC3374CCA2D}" srcOrd="3" destOrd="0" presId="urn:microsoft.com/office/officeart/2005/8/layout/orgChart1"/>
    <dgm:cxn modelId="{2D0D4340-1593-3847-8FF8-C962F8AB997E}" type="presParOf" srcId="{CFAF9244-3943-3A4D-8709-ACC3374CCA2D}" destId="{FB65DD01-3ADD-9E44-A9C8-CA42512C52C4}" srcOrd="0" destOrd="0" presId="urn:microsoft.com/office/officeart/2005/8/layout/orgChart1"/>
    <dgm:cxn modelId="{9FD4F72C-4347-9545-B624-EDBAAC152FA0}" type="presParOf" srcId="{FB65DD01-3ADD-9E44-A9C8-CA42512C52C4}" destId="{4F88F7BC-EBED-DF45-B452-C49544B5ADDD}" srcOrd="0" destOrd="0" presId="urn:microsoft.com/office/officeart/2005/8/layout/orgChart1"/>
    <dgm:cxn modelId="{2E610019-265A-4F41-AD7C-F426ABE60F87}" type="presParOf" srcId="{FB65DD01-3ADD-9E44-A9C8-CA42512C52C4}" destId="{3BC661B2-DEE3-7D42-B0EA-3AD9AD7B9EB7}" srcOrd="1" destOrd="0" presId="urn:microsoft.com/office/officeart/2005/8/layout/orgChart1"/>
    <dgm:cxn modelId="{0865A532-28DB-F646-8A22-3510BC4970CD}" type="presParOf" srcId="{CFAF9244-3943-3A4D-8709-ACC3374CCA2D}" destId="{BB25C391-AD61-8E4C-9893-7DA6B04B6D7D}" srcOrd="1" destOrd="0" presId="urn:microsoft.com/office/officeart/2005/8/layout/orgChart1"/>
    <dgm:cxn modelId="{87F7AC0B-45BC-B04E-A690-69485BB997AA}" type="presParOf" srcId="{CFAF9244-3943-3A4D-8709-ACC3374CCA2D}" destId="{4585942A-3E54-8B40-B0A5-F5676FAB5AFA}" srcOrd="2" destOrd="0" presId="urn:microsoft.com/office/officeart/2005/8/layout/orgChart1"/>
    <dgm:cxn modelId="{74D24583-A08D-5C48-9511-120A415A4A5F}" type="presParOf" srcId="{B5B39C21-963F-2D43-9D2D-A8D72887CFEA}" destId="{F31CB546-359C-F749-8EC9-6C12D67DBFF7}" srcOrd="2" destOrd="0" presId="urn:microsoft.com/office/officeart/2005/8/layout/orgChart1"/>
    <dgm:cxn modelId="{2E0BCC5F-69DA-8447-B06D-FACC94F861B7}" type="presParOf" srcId="{43039C44-0A1F-5B4C-8DDA-52FF1CE68B8A}" destId="{C1D2BFFD-041E-414F-83C0-67686D73375B}" srcOrd="2" destOrd="0" presId="urn:microsoft.com/office/officeart/2005/8/layout/orgChart1"/>
    <dgm:cxn modelId="{0446258F-A606-6748-ABC3-55C372E99BC6}" type="presParOf" srcId="{117C8EF5-0E72-8A4C-AA98-52D98E8487C4}" destId="{AE41083D-5702-AF4A-9230-FEBC980D5F8B}" srcOrd="6" destOrd="0" presId="urn:microsoft.com/office/officeart/2005/8/layout/orgChart1"/>
    <dgm:cxn modelId="{D7D1B5D9-11E1-C749-AB9E-10D2C028EEEA}" type="presParOf" srcId="{117C8EF5-0E72-8A4C-AA98-52D98E8487C4}" destId="{2FE36716-770D-4347-B5F6-E847D32F4F45}" srcOrd="7" destOrd="0" presId="urn:microsoft.com/office/officeart/2005/8/layout/orgChart1"/>
    <dgm:cxn modelId="{11042A95-E3F5-C949-B7E7-C20CBB6BE289}" type="presParOf" srcId="{2FE36716-770D-4347-B5F6-E847D32F4F45}" destId="{59B30683-84B0-9548-920B-E5A32000FE71}" srcOrd="0" destOrd="0" presId="urn:microsoft.com/office/officeart/2005/8/layout/orgChart1"/>
    <dgm:cxn modelId="{8636A80B-BBD1-2E4D-803E-ED187BAEFC55}" type="presParOf" srcId="{59B30683-84B0-9548-920B-E5A32000FE71}" destId="{0982E3B9-92CB-2446-A704-A8838FE6BAF8}" srcOrd="0" destOrd="0" presId="urn:microsoft.com/office/officeart/2005/8/layout/orgChart1"/>
    <dgm:cxn modelId="{0AFC0DF7-AEAD-0D4B-974F-9CFD4927BAB9}" type="presParOf" srcId="{59B30683-84B0-9548-920B-E5A32000FE71}" destId="{BF22B6CA-0DDA-9C41-9C4A-6DB0E89DF594}" srcOrd="1" destOrd="0" presId="urn:microsoft.com/office/officeart/2005/8/layout/orgChart1"/>
    <dgm:cxn modelId="{E52D3DE2-76BC-B446-A58E-880E28885ECC}" type="presParOf" srcId="{2FE36716-770D-4347-B5F6-E847D32F4F45}" destId="{7BC602DE-7801-6840-8E07-D9EF2998ACEE}" srcOrd="1" destOrd="0" presId="urn:microsoft.com/office/officeart/2005/8/layout/orgChart1"/>
    <dgm:cxn modelId="{66D721CE-A71B-3844-BF8C-ECBA926402D1}" type="presParOf" srcId="{7BC602DE-7801-6840-8E07-D9EF2998ACEE}" destId="{DB07A385-E2CE-5643-B25E-AD0143E00806}" srcOrd="0" destOrd="0" presId="urn:microsoft.com/office/officeart/2005/8/layout/orgChart1"/>
    <dgm:cxn modelId="{11A303D3-626C-604A-BCFC-0386B1611E35}" type="presParOf" srcId="{7BC602DE-7801-6840-8E07-D9EF2998ACEE}" destId="{9C31DC4B-BDCF-7F48-A7EC-930A62DA4A82}" srcOrd="1" destOrd="0" presId="urn:microsoft.com/office/officeart/2005/8/layout/orgChart1"/>
    <dgm:cxn modelId="{BC20DEC1-25BD-6E47-82DF-A85067D9D9CC}" type="presParOf" srcId="{9C31DC4B-BDCF-7F48-A7EC-930A62DA4A82}" destId="{8220E636-D619-414B-9BAC-7B2A95325D3C}" srcOrd="0" destOrd="0" presId="urn:microsoft.com/office/officeart/2005/8/layout/orgChart1"/>
    <dgm:cxn modelId="{E8F35EF8-F186-B34F-A8CA-4E4A1DF9E759}" type="presParOf" srcId="{8220E636-D619-414B-9BAC-7B2A95325D3C}" destId="{BEE27494-71DD-4648-9C6F-24948408D591}" srcOrd="0" destOrd="0" presId="urn:microsoft.com/office/officeart/2005/8/layout/orgChart1"/>
    <dgm:cxn modelId="{C320E50E-33D1-A34B-9F29-B07E7E5E0C10}" type="presParOf" srcId="{8220E636-D619-414B-9BAC-7B2A95325D3C}" destId="{82779C7C-48D2-F04C-82C6-37F0E803683C}" srcOrd="1" destOrd="0" presId="urn:microsoft.com/office/officeart/2005/8/layout/orgChart1"/>
    <dgm:cxn modelId="{83D0BC9D-E05C-9643-BD84-24B662400F87}" type="presParOf" srcId="{9C31DC4B-BDCF-7F48-A7EC-930A62DA4A82}" destId="{F05A15E7-E250-204F-8917-BEB7C3962B32}" srcOrd="1" destOrd="0" presId="urn:microsoft.com/office/officeart/2005/8/layout/orgChart1"/>
    <dgm:cxn modelId="{F2C6C721-60A0-3448-8475-DD21DB554A24}" type="presParOf" srcId="{9C31DC4B-BDCF-7F48-A7EC-930A62DA4A82}" destId="{1389356C-2D82-A24B-BA15-F32032230BD5}" srcOrd="2" destOrd="0" presId="urn:microsoft.com/office/officeart/2005/8/layout/orgChart1"/>
    <dgm:cxn modelId="{E1BFC09F-59E4-BD4C-A306-AF6F8670166F}" type="presParOf" srcId="{7BC602DE-7801-6840-8E07-D9EF2998ACEE}" destId="{492B68CB-B333-954A-9625-DD176FD43F1C}" srcOrd="2" destOrd="0" presId="urn:microsoft.com/office/officeart/2005/8/layout/orgChart1"/>
    <dgm:cxn modelId="{257F62B2-63C1-254A-95A4-F24E595801A3}" type="presParOf" srcId="{7BC602DE-7801-6840-8E07-D9EF2998ACEE}" destId="{6E3DD52B-3D7B-3042-B078-792FF63741F3}" srcOrd="3" destOrd="0" presId="urn:microsoft.com/office/officeart/2005/8/layout/orgChart1"/>
    <dgm:cxn modelId="{C432E2EE-0D32-E144-AE32-5269A3EA7176}" type="presParOf" srcId="{6E3DD52B-3D7B-3042-B078-792FF63741F3}" destId="{D8DB266D-B75D-0F45-8849-96D8A9CDC461}" srcOrd="0" destOrd="0" presId="urn:microsoft.com/office/officeart/2005/8/layout/orgChart1"/>
    <dgm:cxn modelId="{652C5E7E-BC8D-E847-BABA-B00F48BA5A23}" type="presParOf" srcId="{D8DB266D-B75D-0F45-8849-96D8A9CDC461}" destId="{707A4272-4010-B649-B1F4-38BB8DC38C5E}" srcOrd="0" destOrd="0" presId="urn:microsoft.com/office/officeart/2005/8/layout/orgChart1"/>
    <dgm:cxn modelId="{074D3906-12B3-A647-86E4-95AC150B5292}" type="presParOf" srcId="{D8DB266D-B75D-0F45-8849-96D8A9CDC461}" destId="{AC9D5F91-D119-DE4C-A55B-A58A52CAB01C}" srcOrd="1" destOrd="0" presId="urn:microsoft.com/office/officeart/2005/8/layout/orgChart1"/>
    <dgm:cxn modelId="{263D5706-08AC-FD43-9A2D-8C2A8E99D54F}" type="presParOf" srcId="{6E3DD52B-3D7B-3042-B078-792FF63741F3}" destId="{6E577211-2A49-5F41-BD4D-73211B573DF8}" srcOrd="1" destOrd="0" presId="urn:microsoft.com/office/officeart/2005/8/layout/orgChart1"/>
    <dgm:cxn modelId="{9720545E-654C-0641-BB2C-CF07B0387A25}" type="presParOf" srcId="{6E3DD52B-3D7B-3042-B078-792FF63741F3}" destId="{F7983B43-536A-1645-815E-815CDE9B064D}" srcOrd="2" destOrd="0" presId="urn:microsoft.com/office/officeart/2005/8/layout/orgChart1"/>
    <dgm:cxn modelId="{2C8D57DA-5458-F440-99C4-B3AC6F0D7719}" type="presParOf" srcId="{2FE36716-770D-4347-B5F6-E847D32F4F45}" destId="{5A17B512-6FCF-4045-86AF-CB1C9AEA2A70}" srcOrd="2" destOrd="0" presId="urn:microsoft.com/office/officeart/2005/8/layout/orgChart1"/>
    <dgm:cxn modelId="{939DD90F-0C85-3144-8558-7E2742E5815F}" type="presParOf" srcId="{804CD329-99B1-0245-A430-CD77BFCB2E15}" destId="{59754BB5-BA99-D24B-A080-1B25C8E66BF6}" srcOrd="2" destOrd="0" presId="urn:microsoft.com/office/officeart/2005/8/layout/orgChart1"/>
    <dgm:cxn modelId="{6EE65C9D-EDEA-334F-99D4-D6A66C168426}" type="presParOf" srcId="{4BF139CB-9640-504D-817B-C1F60582A363}" destId="{36E83F3D-94AC-464E-9CB9-39A23C002E4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83D01C-38F3-004D-AB2E-03F360B7CD6C}" type="doc">
      <dgm:prSet loTypeId="urn:microsoft.com/office/officeart/2005/8/layout/orgChart1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323DF3D-6EAC-BF44-81A5-A265A0FDE8E1}">
      <dgm:prSet phldrT="[Text]"/>
      <dgm:spPr/>
      <dgm:t>
        <a:bodyPr/>
        <a:lstStyle/>
        <a:p>
          <a:pPr algn="ctr"/>
          <a:r>
            <a:rPr lang="en-US"/>
            <a:t>Rocket</a:t>
          </a:r>
        </a:p>
      </dgm:t>
    </dgm:pt>
    <dgm:pt modelId="{4BE170CF-0C90-AC41-925D-88BC70BF21A8}" type="parTrans" cxnId="{1D9B4E43-6C80-F149-AA41-F97DB0684381}">
      <dgm:prSet/>
      <dgm:spPr/>
      <dgm:t>
        <a:bodyPr/>
        <a:lstStyle/>
        <a:p>
          <a:pPr algn="ctr"/>
          <a:endParaRPr lang="en-US"/>
        </a:p>
      </dgm:t>
    </dgm:pt>
    <dgm:pt modelId="{88F3B8B1-2342-FC40-A654-ED41F59366E5}" type="sibTrans" cxnId="{1D9B4E43-6C80-F149-AA41-F97DB0684381}">
      <dgm:prSet/>
      <dgm:spPr/>
      <dgm:t>
        <a:bodyPr/>
        <a:lstStyle/>
        <a:p>
          <a:pPr algn="ctr"/>
          <a:endParaRPr lang="en-US"/>
        </a:p>
      </dgm:t>
    </dgm:pt>
    <dgm:pt modelId="{61F7AE3F-7015-6C4E-8123-97895C7FE9AB}">
      <dgm:prSet phldrT="[Text]"/>
      <dgm:spPr/>
      <dgm:t>
        <a:bodyPr/>
        <a:lstStyle/>
        <a:p>
          <a:pPr algn="ctr"/>
          <a:r>
            <a:rPr lang="en-US"/>
            <a:t>Propulsion</a:t>
          </a:r>
        </a:p>
      </dgm:t>
    </dgm:pt>
    <dgm:pt modelId="{46A088AA-0DD3-BA4F-8484-878CB484154B}" type="parTrans" cxnId="{5888A597-1D0E-E04A-83D9-A32367BEC2E5}">
      <dgm:prSet/>
      <dgm:spPr/>
      <dgm:t>
        <a:bodyPr/>
        <a:lstStyle/>
        <a:p>
          <a:pPr algn="ctr"/>
          <a:endParaRPr lang="en-US"/>
        </a:p>
      </dgm:t>
    </dgm:pt>
    <dgm:pt modelId="{D283B368-686E-8043-86B2-D572DD37124F}" type="sibTrans" cxnId="{5888A597-1D0E-E04A-83D9-A32367BEC2E5}">
      <dgm:prSet/>
      <dgm:spPr/>
      <dgm:t>
        <a:bodyPr/>
        <a:lstStyle/>
        <a:p>
          <a:pPr algn="ctr"/>
          <a:endParaRPr lang="en-US"/>
        </a:p>
      </dgm:t>
    </dgm:pt>
    <dgm:pt modelId="{C66B518F-5A82-7D41-890D-658B214BEDDD}">
      <dgm:prSet phldrT="[Text]"/>
      <dgm:spPr/>
      <dgm:t>
        <a:bodyPr/>
        <a:lstStyle/>
        <a:p>
          <a:pPr algn="ctr"/>
          <a:r>
            <a:rPr lang="en-US"/>
            <a:t>Avionics</a:t>
          </a:r>
        </a:p>
      </dgm:t>
    </dgm:pt>
    <dgm:pt modelId="{F7040F01-82C4-4747-B413-1E0C70DBDC44}" type="parTrans" cxnId="{EBD68D59-E185-B448-994E-C44B1E5C533D}">
      <dgm:prSet/>
      <dgm:spPr/>
      <dgm:t>
        <a:bodyPr/>
        <a:lstStyle/>
        <a:p>
          <a:pPr algn="ctr"/>
          <a:endParaRPr lang="en-US"/>
        </a:p>
      </dgm:t>
    </dgm:pt>
    <dgm:pt modelId="{E934DEB3-FB36-884F-B259-3529CB955B0C}" type="sibTrans" cxnId="{EBD68D59-E185-B448-994E-C44B1E5C533D}">
      <dgm:prSet/>
      <dgm:spPr/>
      <dgm:t>
        <a:bodyPr/>
        <a:lstStyle/>
        <a:p>
          <a:pPr algn="ctr"/>
          <a:endParaRPr lang="en-US"/>
        </a:p>
      </dgm:t>
    </dgm:pt>
    <dgm:pt modelId="{3DB77DA8-9185-A34F-8CC2-B01D3E2AC414}">
      <dgm:prSet phldrT="[Text]"/>
      <dgm:spPr/>
      <dgm:t>
        <a:bodyPr/>
        <a:lstStyle/>
        <a:p>
          <a:pPr algn="ctr"/>
          <a:r>
            <a:rPr lang="en-US"/>
            <a:t>Structure</a:t>
          </a:r>
        </a:p>
      </dgm:t>
    </dgm:pt>
    <dgm:pt modelId="{3F131530-23FB-FD42-93DD-64EFA0188FED}" type="parTrans" cxnId="{C6A311E3-925E-D943-9D3B-F10BB8730894}">
      <dgm:prSet/>
      <dgm:spPr/>
      <dgm:t>
        <a:bodyPr/>
        <a:lstStyle/>
        <a:p>
          <a:pPr algn="ctr"/>
          <a:endParaRPr lang="en-US"/>
        </a:p>
      </dgm:t>
    </dgm:pt>
    <dgm:pt modelId="{B2044613-76FE-BA42-989D-33FD687D9E13}" type="sibTrans" cxnId="{C6A311E3-925E-D943-9D3B-F10BB8730894}">
      <dgm:prSet/>
      <dgm:spPr/>
      <dgm:t>
        <a:bodyPr/>
        <a:lstStyle/>
        <a:p>
          <a:pPr algn="ctr"/>
          <a:endParaRPr lang="en-US"/>
        </a:p>
      </dgm:t>
    </dgm:pt>
    <dgm:pt modelId="{1FFE57FA-6310-4449-B652-98E08B98B595}">
      <dgm:prSet phldrT="[Text]"/>
      <dgm:spPr/>
      <dgm:t>
        <a:bodyPr/>
        <a:lstStyle/>
        <a:p>
          <a:pPr algn="ctr"/>
          <a:r>
            <a:rPr lang="en-US"/>
            <a:t>Aerodynamics</a:t>
          </a:r>
        </a:p>
      </dgm:t>
    </dgm:pt>
    <dgm:pt modelId="{6A077ADA-EDBB-F245-AC4F-EFD38F92359F}" type="parTrans" cxnId="{6A4A9CBA-0A4E-B545-81A7-C48EAA67D2EA}">
      <dgm:prSet/>
      <dgm:spPr/>
      <dgm:t>
        <a:bodyPr/>
        <a:lstStyle/>
        <a:p>
          <a:pPr algn="ctr"/>
          <a:endParaRPr lang="en-US"/>
        </a:p>
      </dgm:t>
    </dgm:pt>
    <dgm:pt modelId="{186CE7E3-8BF8-D94B-B4FE-14C03641A454}" type="sibTrans" cxnId="{6A4A9CBA-0A4E-B545-81A7-C48EAA67D2EA}">
      <dgm:prSet/>
      <dgm:spPr/>
      <dgm:t>
        <a:bodyPr/>
        <a:lstStyle/>
        <a:p>
          <a:pPr algn="ctr"/>
          <a:endParaRPr lang="en-US"/>
        </a:p>
      </dgm:t>
    </dgm:pt>
    <dgm:pt modelId="{543C3B8B-B0C7-E544-B0DA-00FC9923E01E}">
      <dgm:prSet phldrT="[Text]"/>
      <dgm:spPr/>
      <dgm:t>
        <a:bodyPr/>
        <a:lstStyle/>
        <a:p>
          <a:pPr algn="ctr"/>
          <a:r>
            <a:rPr lang="en-US"/>
            <a:t>Structural integrity</a:t>
          </a:r>
        </a:p>
      </dgm:t>
    </dgm:pt>
    <dgm:pt modelId="{D68E414A-ABDA-4E4D-B584-582419E06196}" type="parTrans" cxnId="{490EE9D1-274C-AA46-9081-AE2523B599F5}">
      <dgm:prSet/>
      <dgm:spPr/>
      <dgm:t>
        <a:bodyPr/>
        <a:lstStyle/>
        <a:p>
          <a:pPr algn="ctr"/>
          <a:endParaRPr lang="en-US"/>
        </a:p>
      </dgm:t>
    </dgm:pt>
    <dgm:pt modelId="{899E1B94-E2E2-7C4B-9503-17DD53F57694}" type="sibTrans" cxnId="{490EE9D1-274C-AA46-9081-AE2523B599F5}">
      <dgm:prSet/>
      <dgm:spPr/>
      <dgm:t>
        <a:bodyPr/>
        <a:lstStyle/>
        <a:p>
          <a:pPr algn="ctr"/>
          <a:endParaRPr lang="en-US"/>
        </a:p>
      </dgm:t>
    </dgm:pt>
    <dgm:pt modelId="{F6641BC6-CE3E-CA45-9DE7-45DD87FCAB19}">
      <dgm:prSet phldrT="[Text]"/>
      <dgm:spPr/>
      <dgm:t>
        <a:bodyPr/>
        <a:lstStyle/>
        <a:p>
          <a:pPr algn="ctr"/>
          <a:r>
            <a:rPr lang="en-US"/>
            <a:t>Reduce vibrations </a:t>
          </a:r>
        </a:p>
      </dgm:t>
    </dgm:pt>
    <dgm:pt modelId="{B0E4C2BF-6129-7249-A8F2-D5A0F511DCEF}" type="parTrans" cxnId="{48DA5CAC-9C51-5D45-8410-24711D0684C9}">
      <dgm:prSet/>
      <dgm:spPr/>
      <dgm:t>
        <a:bodyPr/>
        <a:lstStyle/>
        <a:p>
          <a:pPr algn="ctr"/>
          <a:endParaRPr lang="en-US"/>
        </a:p>
      </dgm:t>
    </dgm:pt>
    <dgm:pt modelId="{392681BE-8CC7-C54F-92E8-AA70C95F6D31}" type="sibTrans" cxnId="{48DA5CAC-9C51-5D45-8410-24711D0684C9}">
      <dgm:prSet/>
      <dgm:spPr/>
      <dgm:t>
        <a:bodyPr/>
        <a:lstStyle/>
        <a:p>
          <a:pPr algn="ctr"/>
          <a:endParaRPr lang="en-US"/>
        </a:p>
      </dgm:t>
    </dgm:pt>
    <dgm:pt modelId="{A6C5DC93-7C64-F247-B9C6-0C7555B1B34D}">
      <dgm:prSet phldrT="[Text]"/>
      <dgm:spPr/>
      <dgm:t>
        <a:bodyPr/>
        <a:lstStyle/>
        <a:p>
          <a:pPr algn="ctr"/>
          <a:r>
            <a:rPr lang="en-US"/>
            <a:t>Accelerates vehicle</a:t>
          </a:r>
        </a:p>
      </dgm:t>
    </dgm:pt>
    <dgm:pt modelId="{CAC7CB24-1D47-5045-86B7-7EA13DDCB907}" type="parTrans" cxnId="{500165D1-AA89-5046-ABBE-EA530B2BE46F}">
      <dgm:prSet/>
      <dgm:spPr/>
      <dgm:t>
        <a:bodyPr/>
        <a:lstStyle/>
        <a:p>
          <a:pPr algn="ctr"/>
          <a:endParaRPr lang="en-US"/>
        </a:p>
      </dgm:t>
    </dgm:pt>
    <dgm:pt modelId="{C15E9AFA-1DE5-E944-B5B4-F073A8613496}" type="sibTrans" cxnId="{500165D1-AA89-5046-ABBE-EA530B2BE46F}">
      <dgm:prSet/>
      <dgm:spPr/>
      <dgm:t>
        <a:bodyPr/>
        <a:lstStyle/>
        <a:p>
          <a:pPr algn="ctr"/>
          <a:endParaRPr lang="en-US"/>
        </a:p>
      </dgm:t>
    </dgm:pt>
    <dgm:pt modelId="{FE1BAD53-3512-844A-A1C9-D7071781DAA1}">
      <dgm:prSet phldrT="[Text]"/>
      <dgm:spPr/>
      <dgm:t>
        <a:bodyPr/>
        <a:lstStyle/>
        <a:p>
          <a:pPr algn="ctr"/>
          <a:r>
            <a:rPr lang="en-US"/>
            <a:t>Sensing</a:t>
          </a:r>
        </a:p>
      </dgm:t>
    </dgm:pt>
    <dgm:pt modelId="{04551D1E-3E4C-3448-A8FF-0DA9D6CCA8B9}" type="parTrans" cxnId="{32D24A75-917C-4D49-A6F1-7848CB885561}">
      <dgm:prSet/>
      <dgm:spPr/>
      <dgm:t>
        <a:bodyPr/>
        <a:lstStyle/>
        <a:p>
          <a:pPr algn="ctr"/>
          <a:endParaRPr lang="en-US"/>
        </a:p>
      </dgm:t>
    </dgm:pt>
    <dgm:pt modelId="{FFA5C637-2220-1340-B471-5AECECABF41B}" type="sibTrans" cxnId="{32D24A75-917C-4D49-A6F1-7848CB885561}">
      <dgm:prSet/>
      <dgm:spPr/>
      <dgm:t>
        <a:bodyPr/>
        <a:lstStyle/>
        <a:p>
          <a:pPr algn="ctr"/>
          <a:endParaRPr lang="en-US"/>
        </a:p>
      </dgm:t>
    </dgm:pt>
    <dgm:pt modelId="{9AA47807-AFD7-2840-B203-2938E3951268}">
      <dgm:prSet/>
      <dgm:spPr/>
      <dgm:t>
        <a:bodyPr/>
        <a:lstStyle/>
        <a:p>
          <a:pPr algn="ctr"/>
          <a:r>
            <a:rPr lang="en-US"/>
            <a:t>Generate thrust</a:t>
          </a:r>
        </a:p>
      </dgm:t>
    </dgm:pt>
    <dgm:pt modelId="{4477C5B7-2954-E042-9708-B11879423730}" type="parTrans" cxnId="{D81C56C9-F997-AD43-B845-161EE6F25F26}">
      <dgm:prSet/>
      <dgm:spPr/>
      <dgm:t>
        <a:bodyPr/>
        <a:lstStyle/>
        <a:p>
          <a:pPr algn="ctr"/>
          <a:endParaRPr lang="en-US"/>
        </a:p>
      </dgm:t>
    </dgm:pt>
    <dgm:pt modelId="{1E2272BF-4409-534F-8EF8-31E2E48F259E}" type="sibTrans" cxnId="{D81C56C9-F997-AD43-B845-161EE6F25F26}">
      <dgm:prSet/>
      <dgm:spPr/>
      <dgm:t>
        <a:bodyPr/>
        <a:lstStyle/>
        <a:p>
          <a:pPr algn="ctr"/>
          <a:endParaRPr lang="en-US"/>
        </a:p>
      </dgm:t>
    </dgm:pt>
    <dgm:pt modelId="{4FDD788C-7130-490B-A81D-2B28A88A5732}">
      <dgm:prSet phldrT="[Text]"/>
      <dgm:spPr/>
      <dgm:t>
        <a:bodyPr/>
        <a:lstStyle/>
        <a:p>
          <a:pPr algn="ctr"/>
          <a:r>
            <a:rPr lang="en-US"/>
            <a:t>Recovery</a:t>
          </a:r>
        </a:p>
      </dgm:t>
    </dgm:pt>
    <dgm:pt modelId="{D3288353-1721-451B-8B90-BFA1088F950C}" type="parTrans" cxnId="{1E2150EC-C5A4-48A2-B70A-7C01A6111458}">
      <dgm:prSet/>
      <dgm:spPr/>
      <dgm:t>
        <a:bodyPr/>
        <a:lstStyle/>
        <a:p>
          <a:pPr algn="ctr"/>
          <a:endParaRPr lang="en-US"/>
        </a:p>
      </dgm:t>
    </dgm:pt>
    <dgm:pt modelId="{A5878F15-CAC2-414B-AEB8-F670ED96A392}" type="sibTrans" cxnId="{1E2150EC-C5A4-48A2-B70A-7C01A6111458}">
      <dgm:prSet/>
      <dgm:spPr/>
      <dgm:t>
        <a:bodyPr/>
        <a:lstStyle/>
        <a:p>
          <a:pPr algn="ctr"/>
          <a:endParaRPr lang="en-US"/>
        </a:p>
      </dgm:t>
    </dgm:pt>
    <dgm:pt modelId="{C1951ACA-929B-463F-B744-885F20E98E67}">
      <dgm:prSet phldrT="[Text]"/>
      <dgm:spPr/>
      <dgm:t>
        <a:bodyPr/>
        <a:lstStyle/>
        <a:p>
          <a:pPr algn="ctr"/>
          <a:r>
            <a:rPr lang="en-US"/>
            <a:t>Deploy drogue parachute at apogee</a:t>
          </a:r>
        </a:p>
      </dgm:t>
    </dgm:pt>
    <dgm:pt modelId="{DC94EFAE-22D0-469C-BBA3-F167DBA2D833}" type="parTrans" cxnId="{00A5C6CE-34E6-481F-B1AA-36892C33A5B2}">
      <dgm:prSet/>
      <dgm:spPr/>
      <dgm:t>
        <a:bodyPr/>
        <a:lstStyle/>
        <a:p>
          <a:pPr algn="ctr"/>
          <a:endParaRPr lang="en-US"/>
        </a:p>
      </dgm:t>
    </dgm:pt>
    <dgm:pt modelId="{D473D048-D4F6-4C42-97C4-67532E0B2EF6}" type="sibTrans" cxnId="{00A5C6CE-34E6-481F-B1AA-36892C33A5B2}">
      <dgm:prSet/>
      <dgm:spPr/>
      <dgm:t>
        <a:bodyPr/>
        <a:lstStyle/>
        <a:p>
          <a:pPr algn="ctr"/>
          <a:endParaRPr lang="en-US"/>
        </a:p>
      </dgm:t>
    </dgm:pt>
    <dgm:pt modelId="{F97FE3A6-A053-46AC-893C-6E1DD29D4396}">
      <dgm:prSet phldrT="[Text]"/>
      <dgm:spPr/>
      <dgm:t>
        <a:bodyPr/>
        <a:lstStyle/>
        <a:p>
          <a:pPr algn="ctr"/>
          <a:r>
            <a:rPr lang="en-US"/>
            <a:t>Deploy main parachute at appropriate height</a:t>
          </a:r>
        </a:p>
      </dgm:t>
    </dgm:pt>
    <dgm:pt modelId="{E58CDE2F-5648-4DB8-8A1F-C9591E21E6C4}" type="parTrans" cxnId="{A807AA91-2A0E-446E-8180-D2D61F97C3D3}">
      <dgm:prSet/>
      <dgm:spPr/>
      <dgm:t>
        <a:bodyPr/>
        <a:lstStyle/>
        <a:p>
          <a:pPr algn="ctr"/>
          <a:endParaRPr lang="en-US"/>
        </a:p>
      </dgm:t>
    </dgm:pt>
    <dgm:pt modelId="{472763CD-2995-4DEE-91F2-413B8DD36593}" type="sibTrans" cxnId="{A807AA91-2A0E-446E-8180-D2D61F97C3D3}">
      <dgm:prSet/>
      <dgm:spPr/>
      <dgm:t>
        <a:bodyPr/>
        <a:lstStyle/>
        <a:p>
          <a:pPr algn="ctr"/>
          <a:endParaRPr lang="en-US"/>
        </a:p>
      </dgm:t>
    </dgm:pt>
    <dgm:pt modelId="{FAEEDD5B-ED87-4898-BD41-FA22906E4654}">
      <dgm:prSet phldrT="[Text]"/>
      <dgm:spPr/>
      <dgm:t>
        <a:bodyPr/>
        <a:lstStyle/>
        <a:p>
          <a:pPr algn="ctr"/>
          <a:r>
            <a:rPr lang="en-US"/>
            <a:t>Measure vehicle altitude and velocity</a:t>
          </a:r>
        </a:p>
      </dgm:t>
    </dgm:pt>
    <dgm:pt modelId="{773A0BC0-0D58-4AB7-962A-41446319E2CD}" type="parTrans" cxnId="{283DBCE6-3B1C-4F00-9609-0BB7F8A0641B}">
      <dgm:prSet/>
      <dgm:spPr/>
      <dgm:t>
        <a:bodyPr/>
        <a:lstStyle/>
        <a:p>
          <a:pPr algn="ctr"/>
          <a:endParaRPr lang="en-US"/>
        </a:p>
      </dgm:t>
    </dgm:pt>
    <dgm:pt modelId="{44A9983F-0735-421D-B09B-1EBC00E9EBD1}" type="sibTrans" cxnId="{283DBCE6-3B1C-4F00-9609-0BB7F8A0641B}">
      <dgm:prSet/>
      <dgm:spPr/>
      <dgm:t>
        <a:bodyPr/>
        <a:lstStyle/>
        <a:p>
          <a:pPr algn="ctr"/>
          <a:endParaRPr lang="en-US"/>
        </a:p>
      </dgm:t>
    </dgm:pt>
    <dgm:pt modelId="{10F77358-4E2E-47E2-9ABB-F80871CDE638}">
      <dgm:prSet phldrT="[Text]"/>
      <dgm:spPr/>
      <dgm:t>
        <a:bodyPr/>
        <a:lstStyle/>
        <a:p>
          <a:pPr algn="ctr"/>
          <a:r>
            <a:rPr lang="en-US"/>
            <a:t>Store flight data</a:t>
          </a:r>
        </a:p>
      </dgm:t>
    </dgm:pt>
    <dgm:pt modelId="{3481697A-F47E-4C3D-A093-16AC5D45ED1F}" type="parTrans" cxnId="{2535302F-4B94-47CC-BDF8-955880527111}">
      <dgm:prSet/>
      <dgm:spPr/>
      <dgm:t>
        <a:bodyPr/>
        <a:lstStyle/>
        <a:p>
          <a:pPr algn="ctr"/>
          <a:endParaRPr lang="en-US"/>
        </a:p>
      </dgm:t>
    </dgm:pt>
    <dgm:pt modelId="{65093181-6707-4AC3-8252-0F835DD23E35}" type="sibTrans" cxnId="{2535302F-4B94-47CC-BDF8-955880527111}">
      <dgm:prSet/>
      <dgm:spPr/>
      <dgm:t>
        <a:bodyPr/>
        <a:lstStyle/>
        <a:p>
          <a:pPr algn="ctr"/>
          <a:endParaRPr lang="en-US"/>
        </a:p>
      </dgm:t>
    </dgm:pt>
    <dgm:pt modelId="{1D3534EE-2EED-4461-8483-6D9B20E8E4A0}">
      <dgm:prSet phldrT="[Text]"/>
      <dgm:spPr/>
      <dgm:t>
        <a:bodyPr/>
        <a:lstStyle/>
        <a:p>
          <a:pPr algn="ctr"/>
          <a:r>
            <a:rPr lang="en-US"/>
            <a:t>Minimize aerodynamic stresses</a:t>
          </a:r>
        </a:p>
      </dgm:t>
    </dgm:pt>
    <dgm:pt modelId="{B1F40903-1DF9-450E-BCAF-DF53AA4C71D9}" type="parTrans" cxnId="{C0D9AF6A-B98B-4771-B56D-443C7963FF41}">
      <dgm:prSet/>
      <dgm:spPr/>
      <dgm:t>
        <a:bodyPr/>
        <a:lstStyle/>
        <a:p>
          <a:endParaRPr lang="en-US"/>
        </a:p>
      </dgm:t>
    </dgm:pt>
    <dgm:pt modelId="{94A1C8E6-339D-4C90-8504-9F615F9F30DE}" type="sibTrans" cxnId="{C0D9AF6A-B98B-4771-B56D-443C7963FF41}">
      <dgm:prSet/>
      <dgm:spPr/>
      <dgm:t>
        <a:bodyPr/>
        <a:lstStyle/>
        <a:p>
          <a:endParaRPr lang="en-US"/>
        </a:p>
      </dgm:t>
    </dgm:pt>
    <dgm:pt modelId="{9FE64F23-6876-4A12-AADA-8BB742F87DAF}">
      <dgm:prSet phldrT="[Text]"/>
      <dgm:spPr/>
      <dgm:t>
        <a:bodyPr/>
        <a:lstStyle/>
        <a:p>
          <a:pPr algn="ctr"/>
          <a:r>
            <a:rPr lang="en-US"/>
            <a:t>Reduce drag forces</a:t>
          </a:r>
        </a:p>
      </dgm:t>
    </dgm:pt>
    <dgm:pt modelId="{779C28C6-985E-4F6A-9087-298D68B92B6B}" type="parTrans" cxnId="{FFC2C51B-ABA4-445F-B92C-D80647B9C9B5}">
      <dgm:prSet/>
      <dgm:spPr/>
      <dgm:t>
        <a:bodyPr/>
        <a:lstStyle/>
        <a:p>
          <a:endParaRPr lang="en-US"/>
        </a:p>
      </dgm:t>
    </dgm:pt>
    <dgm:pt modelId="{470C395D-FA0F-4177-8C2A-7ED39AFC063F}" type="sibTrans" cxnId="{FFC2C51B-ABA4-445F-B92C-D80647B9C9B5}">
      <dgm:prSet/>
      <dgm:spPr/>
      <dgm:t>
        <a:bodyPr/>
        <a:lstStyle/>
        <a:p>
          <a:endParaRPr lang="en-US"/>
        </a:p>
      </dgm:t>
    </dgm:pt>
    <dgm:pt modelId="{F6AF4C25-3BA0-4FF4-9AFB-12BBB9C210FE}">
      <dgm:prSet phldrT="[Text]"/>
      <dgm:spPr/>
      <dgm:t>
        <a:bodyPr/>
        <a:lstStyle/>
        <a:p>
          <a:pPr algn="ctr"/>
          <a:r>
            <a:rPr lang="en-US"/>
            <a:t>Generate force for stage separation</a:t>
          </a:r>
        </a:p>
      </dgm:t>
    </dgm:pt>
    <dgm:pt modelId="{CE816216-4220-4E07-A1F5-EF13B374FAA0}" type="parTrans" cxnId="{7B85C3FD-CF97-4F02-9F9C-D1F298FD80F2}">
      <dgm:prSet/>
      <dgm:spPr/>
      <dgm:t>
        <a:bodyPr/>
        <a:lstStyle/>
        <a:p>
          <a:endParaRPr lang="en-US"/>
        </a:p>
      </dgm:t>
    </dgm:pt>
    <dgm:pt modelId="{201561F5-7F07-4D81-ACA3-F15F7400769C}" type="sibTrans" cxnId="{7B85C3FD-CF97-4F02-9F9C-D1F298FD80F2}">
      <dgm:prSet/>
      <dgm:spPr/>
      <dgm:t>
        <a:bodyPr/>
        <a:lstStyle/>
        <a:p>
          <a:endParaRPr lang="en-US"/>
        </a:p>
      </dgm:t>
    </dgm:pt>
    <dgm:pt modelId="{CBC8AD9A-B15B-40B4-9059-F330490EEF9C}">
      <dgm:prSet phldrT="[Text]"/>
      <dgm:spPr/>
      <dgm:t>
        <a:bodyPr/>
        <a:lstStyle/>
        <a:p>
          <a:pPr algn="ctr"/>
          <a:r>
            <a:rPr lang="en-US"/>
            <a:t>Location tracking</a:t>
          </a:r>
        </a:p>
      </dgm:t>
    </dgm:pt>
    <dgm:pt modelId="{C1325CAB-D017-4A52-A195-73E71C94283F}" type="parTrans" cxnId="{4A1A6A1D-B72B-4EB5-AA4E-E0C88BF02E17}">
      <dgm:prSet/>
      <dgm:spPr/>
      <dgm:t>
        <a:bodyPr/>
        <a:lstStyle/>
        <a:p>
          <a:endParaRPr lang="en-US"/>
        </a:p>
      </dgm:t>
    </dgm:pt>
    <dgm:pt modelId="{F5B50A42-17DC-4D5A-A00F-6194709F36A4}" type="sibTrans" cxnId="{4A1A6A1D-B72B-4EB5-AA4E-E0C88BF02E17}">
      <dgm:prSet/>
      <dgm:spPr/>
      <dgm:t>
        <a:bodyPr/>
        <a:lstStyle/>
        <a:p>
          <a:endParaRPr lang="en-US"/>
        </a:p>
      </dgm:t>
    </dgm:pt>
    <dgm:pt modelId="{86B5AC78-0B88-47E5-BD03-5E7D567E2CFC}">
      <dgm:prSet phldrT="[Text]"/>
      <dgm:spPr/>
      <dgm:t>
        <a:bodyPr/>
        <a:lstStyle/>
        <a:p>
          <a:pPr algn="ctr"/>
          <a:r>
            <a:rPr lang="en-US"/>
            <a:t>Launch Vehicle</a:t>
          </a:r>
        </a:p>
      </dgm:t>
    </dgm:pt>
    <dgm:pt modelId="{F261E55F-DD78-46B2-B583-8A29CFF22610}" type="parTrans" cxnId="{F5659535-BD5F-4DAF-8843-CD11AFEBA57D}">
      <dgm:prSet/>
      <dgm:spPr/>
      <dgm:t>
        <a:bodyPr/>
        <a:lstStyle/>
        <a:p>
          <a:endParaRPr lang="en-US"/>
        </a:p>
      </dgm:t>
    </dgm:pt>
    <dgm:pt modelId="{D58411FA-9002-4A8E-965D-509EAA2D8701}" type="sibTrans" cxnId="{F5659535-BD5F-4DAF-8843-CD11AFEBA57D}">
      <dgm:prSet/>
      <dgm:spPr/>
      <dgm:t>
        <a:bodyPr/>
        <a:lstStyle/>
        <a:p>
          <a:endParaRPr lang="en-US"/>
        </a:p>
      </dgm:t>
    </dgm:pt>
    <dgm:pt modelId="{1E8AF900-84C5-496C-B6C3-A704FFA397C9}">
      <dgm:prSet/>
      <dgm:spPr/>
      <dgm:t>
        <a:bodyPr/>
        <a:lstStyle/>
        <a:p>
          <a:pPr algn="ctr"/>
          <a:r>
            <a:rPr lang="en-US"/>
            <a:t>Recieves launch signal</a:t>
          </a:r>
        </a:p>
      </dgm:t>
    </dgm:pt>
    <dgm:pt modelId="{A3699DA4-8AB0-4B1D-8FCA-255393D36610}" type="parTrans" cxnId="{07E00721-7AAD-4ACA-9AB4-00830EBCE0DB}">
      <dgm:prSet/>
      <dgm:spPr/>
      <dgm:t>
        <a:bodyPr/>
        <a:lstStyle/>
        <a:p>
          <a:endParaRPr lang="en-US"/>
        </a:p>
      </dgm:t>
    </dgm:pt>
    <dgm:pt modelId="{1E1D3CF7-65C4-49AC-B46D-CFE1DC3CC116}" type="sibTrans" cxnId="{07E00721-7AAD-4ACA-9AB4-00830EBCE0DB}">
      <dgm:prSet/>
      <dgm:spPr/>
      <dgm:t>
        <a:bodyPr/>
        <a:lstStyle/>
        <a:p>
          <a:endParaRPr lang="en-US"/>
        </a:p>
      </dgm:t>
    </dgm:pt>
    <dgm:pt modelId="{C2CBEF56-0DAA-48C6-A282-F0265DE52D7B}">
      <dgm:prSet/>
      <dgm:spPr/>
      <dgm:t>
        <a:bodyPr/>
        <a:lstStyle/>
        <a:p>
          <a:pPr algn="ctr"/>
          <a:r>
            <a:rPr lang="en-US"/>
            <a:t>Ignites propellant</a:t>
          </a:r>
        </a:p>
      </dgm:t>
    </dgm:pt>
    <dgm:pt modelId="{A199A491-8857-4365-B2CF-F74E10B6ACAD}" type="parTrans" cxnId="{84926744-06F6-4771-81D3-8C781876493E}">
      <dgm:prSet/>
      <dgm:spPr/>
      <dgm:t>
        <a:bodyPr/>
        <a:lstStyle/>
        <a:p>
          <a:endParaRPr lang="en-US"/>
        </a:p>
      </dgm:t>
    </dgm:pt>
    <dgm:pt modelId="{9AF04DEF-5632-4255-AAE1-214C6C31F071}" type="sibTrans" cxnId="{84926744-06F6-4771-81D3-8C781876493E}">
      <dgm:prSet/>
      <dgm:spPr/>
      <dgm:t>
        <a:bodyPr/>
        <a:lstStyle/>
        <a:p>
          <a:endParaRPr lang="en-US"/>
        </a:p>
      </dgm:t>
    </dgm:pt>
    <dgm:pt modelId="{A07A7443-C891-4334-8D7F-9671005307D1}">
      <dgm:prSet/>
      <dgm:spPr/>
      <dgm:t>
        <a:bodyPr/>
        <a:lstStyle/>
        <a:p>
          <a:pPr algn="ctr"/>
          <a:r>
            <a:rPr lang="en-US"/>
            <a:t>Expels matter</a:t>
          </a:r>
        </a:p>
      </dgm:t>
    </dgm:pt>
    <dgm:pt modelId="{C9D002A6-831D-4967-A7F8-3608053E3189}" type="parTrans" cxnId="{79CB4D08-D918-4B64-9B51-339B8780FAF6}">
      <dgm:prSet/>
      <dgm:spPr/>
      <dgm:t>
        <a:bodyPr/>
        <a:lstStyle/>
        <a:p>
          <a:endParaRPr lang="en-US"/>
        </a:p>
      </dgm:t>
    </dgm:pt>
    <dgm:pt modelId="{0BA04A04-83CF-448F-B8AB-6314C87BF90B}" type="sibTrans" cxnId="{79CB4D08-D918-4B64-9B51-339B8780FAF6}">
      <dgm:prSet/>
      <dgm:spPr/>
      <dgm:t>
        <a:bodyPr/>
        <a:lstStyle/>
        <a:p>
          <a:endParaRPr lang="en-US"/>
        </a:p>
      </dgm:t>
    </dgm:pt>
    <dgm:pt modelId="{C3922518-8425-4327-B60C-23D377CCD40A}">
      <dgm:prSet phldrT="[Text]"/>
      <dgm:spPr/>
      <dgm:t>
        <a:bodyPr/>
        <a:lstStyle/>
        <a:p>
          <a:pPr algn="ctr"/>
          <a:r>
            <a:rPr lang="en-US"/>
            <a:t>Measure location data</a:t>
          </a:r>
        </a:p>
      </dgm:t>
    </dgm:pt>
    <dgm:pt modelId="{5BA77371-8BD1-415E-8079-D204AEC1488E}" type="parTrans" cxnId="{FD9FC2BF-2DCB-4A8C-86AD-2792637D0C50}">
      <dgm:prSet/>
      <dgm:spPr/>
      <dgm:t>
        <a:bodyPr/>
        <a:lstStyle/>
        <a:p>
          <a:endParaRPr lang="en-US"/>
        </a:p>
      </dgm:t>
    </dgm:pt>
    <dgm:pt modelId="{FA4D817E-0484-48B8-AAD5-0C6F2AFB5471}" type="sibTrans" cxnId="{FD9FC2BF-2DCB-4A8C-86AD-2792637D0C50}">
      <dgm:prSet/>
      <dgm:spPr/>
      <dgm:t>
        <a:bodyPr/>
        <a:lstStyle/>
        <a:p>
          <a:endParaRPr lang="en-US"/>
        </a:p>
      </dgm:t>
    </dgm:pt>
    <dgm:pt modelId="{F74F3050-4A64-4264-8E93-B4EEC5F95E4E}">
      <dgm:prSet phldrT="[Text]"/>
      <dgm:spPr/>
      <dgm:t>
        <a:bodyPr/>
        <a:lstStyle/>
        <a:p>
          <a:pPr algn="ctr"/>
          <a:r>
            <a:rPr lang="en-US"/>
            <a:t>Transmit location data</a:t>
          </a:r>
        </a:p>
      </dgm:t>
    </dgm:pt>
    <dgm:pt modelId="{4DEE72F1-67B6-485B-A876-CDBBB3BB80AC}" type="parTrans" cxnId="{729EB36C-6D75-4DD2-A9E2-DC689144AFDF}">
      <dgm:prSet/>
      <dgm:spPr/>
      <dgm:t>
        <a:bodyPr/>
        <a:lstStyle/>
        <a:p>
          <a:endParaRPr lang="en-US"/>
        </a:p>
      </dgm:t>
    </dgm:pt>
    <dgm:pt modelId="{ADDF1496-59B8-438C-8468-F41152F6C777}" type="sibTrans" cxnId="{729EB36C-6D75-4DD2-A9E2-DC689144AFDF}">
      <dgm:prSet/>
      <dgm:spPr/>
      <dgm:t>
        <a:bodyPr/>
        <a:lstStyle/>
        <a:p>
          <a:endParaRPr lang="en-US"/>
        </a:p>
      </dgm:t>
    </dgm:pt>
    <dgm:pt modelId="{990E4D8C-9BB4-4DC2-A107-102950A83111}">
      <dgm:prSet phldrT="[Text]"/>
      <dgm:spPr/>
      <dgm:t>
        <a:bodyPr/>
        <a:lstStyle/>
        <a:p>
          <a:pPr algn="ctr"/>
          <a:r>
            <a:rPr lang="en-US"/>
            <a:t>Secures parachutes to vehicle</a:t>
          </a:r>
        </a:p>
      </dgm:t>
    </dgm:pt>
    <dgm:pt modelId="{C9B3CA34-44F1-4746-B9FB-37EE3B2B2545}" type="parTrans" cxnId="{1CA0CB6C-F170-4710-8A7A-EA010A26A906}">
      <dgm:prSet/>
      <dgm:spPr/>
      <dgm:t>
        <a:bodyPr/>
        <a:lstStyle/>
        <a:p>
          <a:endParaRPr lang="en-US"/>
        </a:p>
      </dgm:t>
    </dgm:pt>
    <dgm:pt modelId="{484DCA22-62D1-448A-A830-F9F290B41892}" type="sibTrans" cxnId="{1CA0CB6C-F170-4710-8A7A-EA010A26A906}">
      <dgm:prSet/>
      <dgm:spPr/>
      <dgm:t>
        <a:bodyPr/>
        <a:lstStyle/>
        <a:p>
          <a:endParaRPr lang="en-US"/>
        </a:p>
      </dgm:t>
    </dgm:pt>
    <dgm:pt modelId="{9F56D3AB-48DA-4831-A5D3-225E388C1AD2}">
      <dgm:prSet phldrT="[Text]"/>
      <dgm:spPr/>
      <dgm:t>
        <a:bodyPr/>
        <a:lstStyle/>
        <a:p>
          <a:pPr algn="ctr"/>
          <a:r>
            <a:rPr lang="en-US"/>
            <a:t>Recieve deployment signal</a:t>
          </a:r>
        </a:p>
      </dgm:t>
    </dgm:pt>
    <dgm:pt modelId="{EF8B288A-0A81-4D18-A873-968F44F39718}" type="parTrans" cxnId="{5B2714D4-AB61-4551-B648-35148D035FAB}">
      <dgm:prSet/>
      <dgm:spPr/>
      <dgm:t>
        <a:bodyPr/>
        <a:lstStyle/>
        <a:p>
          <a:endParaRPr lang="en-US"/>
        </a:p>
      </dgm:t>
    </dgm:pt>
    <dgm:pt modelId="{F3E2CF9E-1E00-475F-AEBA-038B4DA5753D}" type="sibTrans" cxnId="{5B2714D4-AB61-4551-B648-35148D035FAB}">
      <dgm:prSet/>
      <dgm:spPr/>
      <dgm:t>
        <a:bodyPr/>
        <a:lstStyle/>
        <a:p>
          <a:endParaRPr lang="en-US"/>
        </a:p>
      </dgm:t>
    </dgm:pt>
    <dgm:pt modelId="{4DFBCC1F-2510-45BB-86CE-EA8221CA71F8}">
      <dgm:prSet phldrT="[Text]"/>
      <dgm:spPr/>
      <dgm:t>
        <a:bodyPr/>
        <a:lstStyle/>
        <a:p>
          <a:pPr algn="ctr"/>
          <a:r>
            <a:rPr lang="en-US"/>
            <a:t>Recieve deployment signal</a:t>
          </a:r>
        </a:p>
      </dgm:t>
    </dgm:pt>
    <dgm:pt modelId="{63AAFE32-06BD-4358-A41E-A1B932FA7692}" type="parTrans" cxnId="{BB3234D4-B7D4-409F-A140-2C2FD4D59CCB}">
      <dgm:prSet/>
      <dgm:spPr/>
      <dgm:t>
        <a:bodyPr/>
        <a:lstStyle/>
        <a:p>
          <a:endParaRPr lang="en-US"/>
        </a:p>
      </dgm:t>
    </dgm:pt>
    <dgm:pt modelId="{7368BC88-5D4C-45D9-9C42-70480B44BFDF}" type="sibTrans" cxnId="{BB3234D4-B7D4-409F-A140-2C2FD4D59CCB}">
      <dgm:prSet/>
      <dgm:spPr/>
      <dgm:t>
        <a:bodyPr/>
        <a:lstStyle/>
        <a:p>
          <a:endParaRPr lang="en-US"/>
        </a:p>
      </dgm:t>
    </dgm:pt>
    <dgm:pt modelId="{D9D9D5DB-5688-4910-B4A7-653182349745}">
      <dgm:prSet phldrT="[Text]"/>
      <dgm:spPr/>
      <dgm:t>
        <a:bodyPr/>
        <a:lstStyle/>
        <a:p>
          <a:pPr algn="ctr"/>
          <a:r>
            <a:rPr lang="en-US"/>
            <a:t>Keep stages together on ascent</a:t>
          </a:r>
        </a:p>
      </dgm:t>
    </dgm:pt>
    <dgm:pt modelId="{ED607CD8-8627-42CE-92E3-C58C224B98F4}" type="parTrans" cxnId="{A46BD0FB-4565-4D68-B0F0-A54A3061F4DE}">
      <dgm:prSet/>
      <dgm:spPr/>
      <dgm:t>
        <a:bodyPr/>
        <a:lstStyle/>
        <a:p>
          <a:endParaRPr lang="en-US"/>
        </a:p>
      </dgm:t>
    </dgm:pt>
    <dgm:pt modelId="{CF0F66A6-2325-439F-9A4D-57106AB5CFB0}" type="sibTrans" cxnId="{A46BD0FB-4565-4D68-B0F0-A54A3061F4DE}">
      <dgm:prSet/>
      <dgm:spPr/>
      <dgm:t>
        <a:bodyPr/>
        <a:lstStyle/>
        <a:p>
          <a:endParaRPr lang="en-US"/>
        </a:p>
      </dgm:t>
    </dgm:pt>
    <dgm:pt modelId="{FB886839-93B5-4D01-B4E5-9B575D6E269D}">
      <dgm:prSet phldrT="[Text]"/>
      <dgm:spPr/>
      <dgm:t>
        <a:bodyPr/>
        <a:lstStyle/>
        <a:p>
          <a:pPr algn="ctr"/>
          <a:r>
            <a:rPr lang="en-US"/>
            <a:t>Resist Yaw</a:t>
          </a:r>
        </a:p>
      </dgm:t>
    </dgm:pt>
    <dgm:pt modelId="{3086C486-2229-46AA-8CDA-C2E99513BC47}" type="parTrans" cxnId="{A7AF1BFB-1A26-431C-85D3-AC1BF6A26B7E}">
      <dgm:prSet/>
      <dgm:spPr/>
      <dgm:t>
        <a:bodyPr/>
        <a:lstStyle/>
        <a:p>
          <a:endParaRPr lang="en-US"/>
        </a:p>
      </dgm:t>
    </dgm:pt>
    <dgm:pt modelId="{5A2C4731-ECA3-4A56-A219-51AD5761E0AE}" type="sibTrans" cxnId="{A7AF1BFB-1A26-431C-85D3-AC1BF6A26B7E}">
      <dgm:prSet/>
      <dgm:spPr/>
      <dgm:t>
        <a:bodyPr/>
        <a:lstStyle/>
        <a:p>
          <a:endParaRPr lang="en-US"/>
        </a:p>
      </dgm:t>
    </dgm:pt>
    <dgm:pt modelId="{11827CF5-B8F3-43C7-8691-48A7F0918145}">
      <dgm:prSet phldrT="[Text]"/>
      <dgm:spPr/>
      <dgm:t>
        <a:bodyPr/>
        <a:lstStyle/>
        <a:p>
          <a:pPr algn="ctr"/>
          <a:r>
            <a:rPr lang="en-US"/>
            <a:t>Resist Pitch</a:t>
          </a:r>
        </a:p>
      </dgm:t>
    </dgm:pt>
    <dgm:pt modelId="{919E22AC-92D2-4340-AEA3-8A6D6B1B85BD}" type="parTrans" cxnId="{E0ACBDFA-1D15-4EE2-A839-45880C89EFE3}">
      <dgm:prSet/>
      <dgm:spPr/>
      <dgm:t>
        <a:bodyPr/>
        <a:lstStyle/>
        <a:p>
          <a:endParaRPr lang="en-US"/>
        </a:p>
      </dgm:t>
    </dgm:pt>
    <dgm:pt modelId="{F7D0BA0B-10D9-49CE-9086-2BFC455EDDCD}" type="sibTrans" cxnId="{E0ACBDFA-1D15-4EE2-A839-45880C89EFE3}">
      <dgm:prSet/>
      <dgm:spPr/>
      <dgm:t>
        <a:bodyPr/>
        <a:lstStyle/>
        <a:p>
          <a:endParaRPr lang="en-US"/>
        </a:p>
      </dgm:t>
    </dgm:pt>
    <dgm:pt modelId="{D927CBFB-BCDD-4944-904D-59BB4F681565}" type="pres">
      <dgm:prSet presAssocID="{4C83D01C-38F3-004D-AB2E-03F360B7CD6C}" presName="hierChild1" presStyleCnt="0">
        <dgm:presLayoutVars>
          <dgm:orgChart val="1"/>
          <dgm:chPref val="1"/>
          <dgm:dir val="rev"/>
          <dgm:animOne val="branch"/>
          <dgm:animLvl val="lvl"/>
          <dgm:resizeHandles/>
        </dgm:presLayoutVars>
      </dgm:prSet>
      <dgm:spPr/>
    </dgm:pt>
    <dgm:pt modelId="{4BF139CB-9640-504D-817B-C1F60582A363}" type="pres">
      <dgm:prSet presAssocID="{1323DF3D-6EAC-BF44-81A5-A265A0FDE8E1}" presName="hierRoot1" presStyleCnt="0">
        <dgm:presLayoutVars>
          <dgm:hierBranch val="init"/>
        </dgm:presLayoutVars>
      </dgm:prSet>
      <dgm:spPr/>
    </dgm:pt>
    <dgm:pt modelId="{B035E6AC-13C5-EB4C-96B0-F3661316A012}" type="pres">
      <dgm:prSet presAssocID="{1323DF3D-6EAC-BF44-81A5-A265A0FDE8E1}" presName="rootComposite1" presStyleCnt="0"/>
      <dgm:spPr/>
    </dgm:pt>
    <dgm:pt modelId="{78A819E6-18B9-6C48-A707-282649215778}" type="pres">
      <dgm:prSet presAssocID="{1323DF3D-6EAC-BF44-81A5-A265A0FDE8E1}" presName="rootText1" presStyleLbl="node0" presStyleIdx="0" presStyleCnt="1">
        <dgm:presLayoutVars>
          <dgm:chPref val="3"/>
        </dgm:presLayoutVars>
      </dgm:prSet>
      <dgm:spPr/>
    </dgm:pt>
    <dgm:pt modelId="{3FABB626-7FD5-A549-B935-A7C313DE0A5E}" type="pres">
      <dgm:prSet presAssocID="{1323DF3D-6EAC-BF44-81A5-A265A0FDE8E1}" presName="rootConnector1" presStyleLbl="node1" presStyleIdx="0" presStyleCnt="0"/>
      <dgm:spPr/>
    </dgm:pt>
    <dgm:pt modelId="{3FDA5A00-CE12-9241-8399-F6ADCBF643A0}" type="pres">
      <dgm:prSet presAssocID="{1323DF3D-6EAC-BF44-81A5-A265A0FDE8E1}" presName="hierChild2" presStyleCnt="0"/>
      <dgm:spPr/>
    </dgm:pt>
    <dgm:pt modelId="{B6FD828C-E36F-DA48-8B12-92D90B99B8F7}" type="pres">
      <dgm:prSet presAssocID="{F261E55F-DD78-46B2-B583-8A29CFF22610}" presName="Name37" presStyleLbl="parChTrans1D2" presStyleIdx="0" presStyleCnt="1"/>
      <dgm:spPr/>
    </dgm:pt>
    <dgm:pt modelId="{EFF069B6-D4E3-B54C-88E4-743A8AC5BCD7}" type="pres">
      <dgm:prSet presAssocID="{86B5AC78-0B88-47E5-BD03-5E7D567E2CFC}" presName="hierRoot2" presStyleCnt="0">
        <dgm:presLayoutVars>
          <dgm:hierBranch val="init"/>
        </dgm:presLayoutVars>
      </dgm:prSet>
      <dgm:spPr/>
    </dgm:pt>
    <dgm:pt modelId="{81A41D21-8A15-4646-AAAE-64997C04181E}" type="pres">
      <dgm:prSet presAssocID="{86B5AC78-0B88-47E5-BD03-5E7D567E2CFC}" presName="rootComposite" presStyleCnt="0"/>
      <dgm:spPr/>
    </dgm:pt>
    <dgm:pt modelId="{FA17F50F-0913-6E48-AEE7-24204C3AF8DC}" type="pres">
      <dgm:prSet presAssocID="{86B5AC78-0B88-47E5-BD03-5E7D567E2CFC}" presName="rootText" presStyleLbl="node2" presStyleIdx="0" presStyleCnt="1">
        <dgm:presLayoutVars>
          <dgm:chPref val="3"/>
        </dgm:presLayoutVars>
      </dgm:prSet>
      <dgm:spPr/>
    </dgm:pt>
    <dgm:pt modelId="{F5DAC069-C873-604D-8FC4-5BDC7F15990E}" type="pres">
      <dgm:prSet presAssocID="{86B5AC78-0B88-47E5-BD03-5E7D567E2CFC}" presName="rootConnector" presStyleLbl="node2" presStyleIdx="0" presStyleCnt="1"/>
      <dgm:spPr/>
    </dgm:pt>
    <dgm:pt modelId="{43EC6C04-24A8-E441-8AA4-E69084B755BF}" type="pres">
      <dgm:prSet presAssocID="{86B5AC78-0B88-47E5-BD03-5E7D567E2CFC}" presName="hierChild4" presStyleCnt="0"/>
      <dgm:spPr/>
    </dgm:pt>
    <dgm:pt modelId="{87B58A23-C033-6A4F-A7D0-715958E37439}" type="pres">
      <dgm:prSet presAssocID="{46A088AA-0DD3-BA4F-8484-878CB484154B}" presName="Name37" presStyleLbl="parChTrans1D3" presStyleIdx="0" presStyleCnt="3"/>
      <dgm:spPr/>
    </dgm:pt>
    <dgm:pt modelId="{CAD78524-1DF1-1440-889C-DA27AFAF027A}" type="pres">
      <dgm:prSet presAssocID="{61F7AE3F-7015-6C4E-8123-97895C7FE9AB}" presName="hierRoot2" presStyleCnt="0">
        <dgm:presLayoutVars>
          <dgm:hierBranch val="init"/>
        </dgm:presLayoutVars>
      </dgm:prSet>
      <dgm:spPr/>
    </dgm:pt>
    <dgm:pt modelId="{ABBB7C9B-A5D3-2648-9720-BC54DFA08482}" type="pres">
      <dgm:prSet presAssocID="{61F7AE3F-7015-6C4E-8123-97895C7FE9AB}" presName="rootComposite" presStyleCnt="0"/>
      <dgm:spPr/>
    </dgm:pt>
    <dgm:pt modelId="{5B70BE93-1935-6E47-BD4C-4E0B5BF38AF7}" type="pres">
      <dgm:prSet presAssocID="{61F7AE3F-7015-6C4E-8123-97895C7FE9AB}" presName="rootText" presStyleLbl="node3" presStyleIdx="0" presStyleCnt="3">
        <dgm:presLayoutVars>
          <dgm:chPref val="3"/>
        </dgm:presLayoutVars>
      </dgm:prSet>
      <dgm:spPr/>
    </dgm:pt>
    <dgm:pt modelId="{CE127211-5868-3349-8BA9-505D6FE5F148}" type="pres">
      <dgm:prSet presAssocID="{61F7AE3F-7015-6C4E-8123-97895C7FE9AB}" presName="rootConnector" presStyleLbl="node3" presStyleIdx="0" presStyleCnt="3"/>
      <dgm:spPr/>
    </dgm:pt>
    <dgm:pt modelId="{37E9949B-6074-8C4A-8FD3-0ABC8E54949D}" type="pres">
      <dgm:prSet presAssocID="{61F7AE3F-7015-6C4E-8123-97895C7FE9AB}" presName="hierChild4" presStyleCnt="0"/>
      <dgm:spPr/>
    </dgm:pt>
    <dgm:pt modelId="{501A4634-C1AD-A845-94CA-AE6305FED64D}" type="pres">
      <dgm:prSet presAssocID="{CAC7CB24-1D47-5045-86B7-7EA13DDCB907}" presName="Name37" presStyleLbl="parChTrans1D4" presStyleIdx="0" presStyleCnt="26"/>
      <dgm:spPr/>
    </dgm:pt>
    <dgm:pt modelId="{7636A138-C5D9-8548-B012-82F8719CD43B}" type="pres">
      <dgm:prSet presAssocID="{A6C5DC93-7C64-F247-B9C6-0C7555B1B34D}" presName="hierRoot2" presStyleCnt="0">
        <dgm:presLayoutVars>
          <dgm:hierBranch val="init"/>
        </dgm:presLayoutVars>
      </dgm:prSet>
      <dgm:spPr/>
    </dgm:pt>
    <dgm:pt modelId="{A630D767-0EC3-9443-A797-7A52FA85CF88}" type="pres">
      <dgm:prSet presAssocID="{A6C5DC93-7C64-F247-B9C6-0C7555B1B34D}" presName="rootComposite" presStyleCnt="0"/>
      <dgm:spPr/>
    </dgm:pt>
    <dgm:pt modelId="{024A1FCD-0224-6F45-B7AA-6E0CB6F97F1D}" type="pres">
      <dgm:prSet presAssocID="{A6C5DC93-7C64-F247-B9C6-0C7555B1B34D}" presName="rootText" presStyleLbl="node4" presStyleIdx="0" presStyleCnt="26">
        <dgm:presLayoutVars>
          <dgm:chPref val="3"/>
        </dgm:presLayoutVars>
      </dgm:prSet>
      <dgm:spPr/>
    </dgm:pt>
    <dgm:pt modelId="{990A0B33-6B38-9D49-A824-71123F184625}" type="pres">
      <dgm:prSet presAssocID="{A6C5DC93-7C64-F247-B9C6-0C7555B1B34D}" presName="rootConnector" presStyleLbl="node4" presStyleIdx="0" presStyleCnt="26"/>
      <dgm:spPr/>
    </dgm:pt>
    <dgm:pt modelId="{75C9BF1E-07F1-044A-A029-1BFEE0DAF30A}" type="pres">
      <dgm:prSet presAssocID="{A6C5DC93-7C64-F247-B9C6-0C7555B1B34D}" presName="hierChild4" presStyleCnt="0"/>
      <dgm:spPr/>
    </dgm:pt>
    <dgm:pt modelId="{522B03FE-596B-5645-BA21-01824BFF9925}" type="pres">
      <dgm:prSet presAssocID="{4477C5B7-2954-E042-9708-B11879423730}" presName="Name37" presStyleLbl="parChTrans1D4" presStyleIdx="1" presStyleCnt="26"/>
      <dgm:spPr/>
    </dgm:pt>
    <dgm:pt modelId="{E88E4F58-E00C-514F-86F8-F5F15732DF78}" type="pres">
      <dgm:prSet presAssocID="{9AA47807-AFD7-2840-B203-2938E3951268}" presName="hierRoot2" presStyleCnt="0">
        <dgm:presLayoutVars>
          <dgm:hierBranch val="init"/>
        </dgm:presLayoutVars>
      </dgm:prSet>
      <dgm:spPr/>
    </dgm:pt>
    <dgm:pt modelId="{14841C56-8FE9-4C47-9E40-D73638831AED}" type="pres">
      <dgm:prSet presAssocID="{9AA47807-AFD7-2840-B203-2938E3951268}" presName="rootComposite" presStyleCnt="0"/>
      <dgm:spPr/>
    </dgm:pt>
    <dgm:pt modelId="{16874A71-F274-C043-A14B-ECE2D0B29B21}" type="pres">
      <dgm:prSet presAssocID="{9AA47807-AFD7-2840-B203-2938E3951268}" presName="rootText" presStyleLbl="node4" presStyleIdx="1" presStyleCnt="26">
        <dgm:presLayoutVars>
          <dgm:chPref val="3"/>
        </dgm:presLayoutVars>
      </dgm:prSet>
      <dgm:spPr/>
    </dgm:pt>
    <dgm:pt modelId="{BD7A8189-6B7D-084A-86DD-266934CC09F0}" type="pres">
      <dgm:prSet presAssocID="{9AA47807-AFD7-2840-B203-2938E3951268}" presName="rootConnector" presStyleLbl="node4" presStyleIdx="1" presStyleCnt="26"/>
      <dgm:spPr/>
    </dgm:pt>
    <dgm:pt modelId="{916E2A99-F331-E74A-B938-AFF9A885C0BE}" type="pres">
      <dgm:prSet presAssocID="{9AA47807-AFD7-2840-B203-2938E3951268}" presName="hierChild4" presStyleCnt="0"/>
      <dgm:spPr/>
    </dgm:pt>
    <dgm:pt modelId="{C298F6A8-CD98-394B-89C0-6EC4AD292CD9}" type="pres">
      <dgm:prSet presAssocID="{A3699DA4-8AB0-4B1D-8FCA-255393D36610}" presName="Name37" presStyleLbl="parChTrans1D4" presStyleIdx="2" presStyleCnt="26"/>
      <dgm:spPr/>
    </dgm:pt>
    <dgm:pt modelId="{BE6BAF40-084D-C34D-AD01-95CA3C862B1D}" type="pres">
      <dgm:prSet presAssocID="{1E8AF900-84C5-496C-B6C3-A704FFA397C9}" presName="hierRoot2" presStyleCnt="0">
        <dgm:presLayoutVars>
          <dgm:hierBranch val="init"/>
        </dgm:presLayoutVars>
      </dgm:prSet>
      <dgm:spPr/>
    </dgm:pt>
    <dgm:pt modelId="{B65E6A07-0D0F-F24E-9A2D-87A056CADAD4}" type="pres">
      <dgm:prSet presAssocID="{1E8AF900-84C5-496C-B6C3-A704FFA397C9}" presName="rootComposite" presStyleCnt="0"/>
      <dgm:spPr/>
    </dgm:pt>
    <dgm:pt modelId="{CF19BC09-2722-E64D-8746-42D72536D607}" type="pres">
      <dgm:prSet presAssocID="{1E8AF900-84C5-496C-B6C3-A704FFA397C9}" presName="rootText" presStyleLbl="node4" presStyleIdx="2" presStyleCnt="26">
        <dgm:presLayoutVars>
          <dgm:chPref val="3"/>
        </dgm:presLayoutVars>
      </dgm:prSet>
      <dgm:spPr/>
    </dgm:pt>
    <dgm:pt modelId="{19342A57-513E-0A41-85BD-978AC80242CF}" type="pres">
      <dgm:prSet presAssocID="{1E8AF900-84C5-496C-B6C3-A704FFA397C9}" presName="rootConnector" presStyleLbl="node4" presStyleIdx="2" presStyleCnt="26"/>
      <dgm:spPr/>
    </dgm:pt>
    <dgm:pt modelId="{570E3F5E-4F95-3349-874C-F1BB2547BF57}" type="pres">
      <dgm:prSet presAssocID="{1E8AF900-84C5-496C-B6C3-A704FFA397C9}" presName="hierChild4" presStyleCnt="0"/>
      <dgm:spPr/>
    </dgm:pt>
    <dgm:pt modelId="{1152DF33-F367-674A-8B8E-8D833A807216}" type="pres">
      <dgm:prSet presAssocID="{1E8AF900-84C5-496C-B6C3-A704FFA397C9}" presName="hierChild5" presStyleCnt="0"/>
      <dgm:spPr/>
    </dgm:pt>
    <dgm:pt modelId="{D9311C19-62D9-FE4E-8FB9-D7AC07C11B72}" type="pres">
      <dgm:prSet presAssocID="{A199A491-8857-4365-B2CF-F74E10B6ACAD}" presName="Name37" presStyleLbl="parChTrans1D4" presStyleIdx="3" presStyleCnt="26"/>
      <dgm:spPr/>
    </dgm:pt>
    <dgm:pt modelId="{E70F5991-49EA-884F-AC6A-1E3493240E75}" type="pres">
      <dgm:prSet presAssocID="{C2CBEF56-0DAA-48C6-A282-F0265DE52D7B}" presName="hierRoot2" presStyleCnt="0">
        <dgm:presLayoutVars>
          <dgm:hierBranch val="init"/>
        </dgm:presLayoutVars>
      </dgm:prSet>
      <dgm:spPr/>
    </dgm:pt>
    <dgm:pt modelId="{6E3B163B-D5FC-D943-82AC-FEFFABA3DA22}" type="pres">
      <dgm:prSet presAssocID="{C2CBEF56-0DAA-48C6-A282-F0265DE52D7B}" presName="rootComposite" presStyleCnt="0"/>
      <dgm:spPr/>
    </dgm:pt>
    <dgm:pt modelId="{4D3E9FB0-CA8D-C741-B926-6FEC4F25238E}" type="pres">
      <dgm:prSet presAssocID="{C2CBEF56-0DAA-48C6-A282-F0265DE52D7B}" presName="rootText" presStyleLbl="node4" presStyleIdx="3" presStyleCnt="26">
        <dgm:presLayoutVars>
          <dgm:chPref val="3"/>
        </dgm:presLayoutVars>
      </dgm:prSet>
      <dgm:spPr/>
    </dgm:pt>
    <dgm:pt modelId="{3F9785B3-598A-AA4D-B36C-4FE25D9546AF}" type="pres">
      <dgm:prSet presAssocID="{C2CBEF56-0DAA-48C6-A282-F0265DE52D7B}" presName="rootConnector" presStyleLbl="node4" presStyleIdx="3" presStyleCnt="26"/>
      <dgm:spPr/>
    </dgm:pt>
    <dgm:pt modelId="{B2188E4C-A608-FF45-873B-9143DB8DC572}" type="pres">
      <dgm:prSet presAssocID="{C2CBEF56-0DAA-48C6-A282-F0265DE52D7B}" presName="hierChild4" presStyleCnt="0"/>
      <dgm:spPr/>
    </dgm:pt>
    <dgm:pt modelId="{6CBE0D46-7F9C-EF4B-BD5C-D5AFCA50BB39}" type="pres">
      <dgm:prSet presAssocID="{C2CBEF56-0DAA-48C6-A282-F0265DE52D7B}" presName="hierChild5" presStyleCnt="0"/>
      <dgm:spPr/>
    </dgm:pt>
    <dgm:pt modelId="{36593037-4090-A541-9AA2-F0821E415C3B}" type="pres">
      <dgm:prSet presAssocID="{C9D002A6-831D-4967-A7F8-3608053E3189}" presName="Name37" presStyleLbl="parChTrans1D4" presStyleIdx="4" presStyleCnt="26"/>
      <dgm:spPr/>
    </dgm:pt>
    <dgm:pt modelId="{72424AAF-5DB4-5646-A0E9-48EF5AE38626}" type="pres">
      <dgm:prSet presAssocID="{A07A7443-C891-4334-8D7F-9671005307D1}" presName="hierRoot2" presStyleCnt="0">
        <dgm:presLayoutVars>
          <dgm:hierBranch val="init"/>
        </dgm:presLayoutVars>
      </dgm:prSet>
      <dgm:spPr/>
    </dgm:pt>
    <dgm:pt modelId="{CCD8BFCD-FB3B-3A43-B505-0C996F8F20B5}" type="pres">
      <dgm:prSet presAssocID="{A07A7443-C891-4334-8D7F-9671005307D1}" presName="rootComposite" presStyleCnt="0"/>
      <dgm:spPr/>
    </dgm:pt>
    <dgm:pt modelId="{0D865036-268D-0443-9784-23A2333393EE}" type="pres">
      <dgm:prSet presAssocID="{A07A7443-C891-4334-8D7F-9671005307D1}" presName="rootText" presStyleLbl="node4" presStyleIdx="4" presStyleCnt="26">
        <dgm:presLayoutVars>
          <dgm:chPref val="3"/>
        </dgm:presLayoutVars>
      </dgm:prSet>
      <dgm:spPr/>
    </dgm:pt>
    <dgm:pt modelId="{15DB87E0-EE6B-AC4B-B929-6204443E6906}" type="pres">
      <dgm:prSet presAssocID="{A07A7443-C891-4334-8D7F-9671005307D1}" presName="rootConnector" presStyleLbl="node4" presStyleIdx="4" presStyleCnt="26"/>
      <dgm:spPr/>
    </dgm:pt>
    <dgm:pt modelId="{6B138587-08E7-8D42-B5E7-EEA76375101D}" type="pres">
      <dgm:prSet presAssocID="{A07A7443-C891-4334-8D7F-9671005307D1}" presName="hierChild4" presStyleCnt="0"/>
      <dgm:spPr/>
    </dgm:pt>
    <dgm:pt modelId="{5ED1A5D0-D415-614B-B107-5F3C4FB1EEA6}" type="pres">
      <dgm:prSet presAssocID="{A07A7443-C891-4334-8D7F-9671005307D1}" presName="hierChild5" presStyleCnt="0"/>
      <dgm:spPr/>
    </dgm:pt>
    <dgm:pt modelId="{6FDEA0A4-415A-2544-8D94-C9CF23840EB8}" type="pres">
      <dgm:prSet presAssocID="{9AA47807-AFD7-2840-B203-2938E3951268}" presName="hierChild5" presStyleCnt="0"/>
      <dgm:spPr/>
    </dgm:pt>
    <dgm:pt modelId="{31EB2C69-4CC1-3149-92EA-AC671DD56043}" type="pres">
      <dgm:prSet presAssocID="{A6C5DC93-7C64-F247-B9C6-0C7555B1B34D}" presName="hierChild5" presStyleCnt="0"/>
      <dgm:spPr/>
    </dgm:pt>
    <dgm:pt modelId="{A56C05C7-05FB-8B49-87EB-B8A22E73383E}" type="pres">
      <dgm:prSet presAssocID="{61F7AE3F-7015-6C4E-8123-97895C7FE9AB}" presName="hierChild5" presStyleCnt="0"/>
      <dgm:spPr/>
    </dgm:pt>
    <dgm:pt modelId="{84887C5A-505A-E246-A48E-18B54B98036F}" type="pres">
      <dgm:prSet presAssocID="{F7040F01-82C4-4747-B413-1E0C70DBDC44}" presName="Name37" presStyleLbl="parChTrans1D3" presStyleIdx="1" presStyleCnt="3"/>
      <dgm:spPr/>
    </dgm:pt>
    <dgm:pt modelId="{6EB3C9BC-C72B-3941-8DEC-35881877906A}" type="pres">
      <dgm:prSet presAssocID="{C66B518F-5A82-7D41-890D-658B214BEDDD}" presName="hierRoot2" presStyleCnt="0">
        <dgm:presLayoutVars>
          <dgm:hierBranch val="init"/>
        </dgm:presLayoutVars>
      </dgm:prSet>
      <dgm:spPr/>
    </dgm:pt>
    <dgm:pt modelId="{368A2495-75F8-5A4D-A203-69C6A5977279}" type="pres">
      <dgm:prSet presAssocID="{C66B518F-5A82-7D41-890D-658B214BEDDD}" presName="rootComposite" presStyleCnt="0"/>
      <dgm:spPr/>
    </dgm:pt>
    <dgm:pt modelId="{0E93ADB8-97EE-A744-A081-0EB62C4B0CC9}" type="pres">
      <dgm:prSet presAssocID="{C66B518F-5A82-7D41-890D-658B214BEDDD}" presName="rootText" presStyleLbl="node3" presStyleIdx="1" presStyleCnt="3">
        <dgm:presLayoutVars>
          <dgm:chPref val="3"/>
        </dgm:presLayoutVars>
      </dgm:prSet>
      <dgm:spPr/>
    </dgm:pt>
    <dgm:pt modelId="{68004910-12DD-6B4B-A24F-5D14ABD342A6}" type="pres">
      <dgm:prSet presAssocID="{C66B518F-5A82-7D41-890D-658B214BEDDD}" presName="rootConnector" presStyleLbl="node3" presStyleIdx="1" presStyleCnt="3"/>
      <dgm:spPr/>
    </dgm:pt>
    <dgm:pt modelId="{C2DADE16-87F6-334F-8A34-56E5217CF684}" type="pres">
      <dgm:prSet presAssocID="{C66B518F-5A82-7D41-890D-658B214BEDDD}" presName="hierChild4" presStyleCnt="0"/>
      <dgm:spPr/>
    </dgm:pt>
    <dgm:pt modelId="{2EEDC1B5-CB06-764E-B3EE-4DC905BF1479}" type="pres">
      <dgm:prSet presAssocID="{04551D1E-3E4C-3448-A8FF-0DA9D6CCA8B9}" presName="Name37" presStyleLbl="parChTrans1D4" presStyleIdx="5" presStyleCnt="26"/>
      <dgm:spPr/>
    </dgm:pt>
    <dgm:pt modelId="{8683DBB0-658C-6C41-9031-A0B75B164673}" type="pres">
      <dgm:prSet presAssocID="{FE1BAD53-3512-844A-A1C9-D7071781DAA1}" presName="hierRoot2" presStyleCnt="0">
        <dgm:presLayoutVars>
          <dgm:hierBranch val="init"/>
        </dgm:presLayoutVars>
      </dgm:prSet>
      <dgm:spPr/>
    </dgm:pt>
    <dgm:pt modelId="{18E8A267-5A94-8446-BEE6-7C57D7B62157}" type="pres">
      <dgm:prSet presAssocID="{FE1BAD53-3512-844A-A1C9-D7071781DAA1}" presName="rootComposite" presStyleCnt="0"/>
      <dgm:spPr/>
    </dgm:pt>
    <dgm:pt modelId="{2BF02AE7-24A9-264C-BD45-30EAD63F5109}" type="pres">
      <dgm:prSet presAssocID="{FE1BAD53-3512-844A-A1C9-D7071781DAA1}" presName="rootText" presStyleLbl="node4" presStyleIdx="5" presStyleCnt="26">
        <dgm:presLayoutVars>
          <dgm:chPref val="3"/>
        </dgm:presLayoutVars>
      </dgm:prSet>
      <dgm:spPr/>
    </dgm:pt>
    <dgm:pt modelId="{7549C415-E145-894A-9863-4F3AE0A1EE76}" type="pres">
      <dgm:prSet presAssocID="{FE1BAD53-3512-844A-A1C9-D7071781DAA1}" presName="rootConnector" presStyleLbl="node4" presStyleIdx="5" presStyleCnt="26"/>
      <dgm:spPr/>
    </dgm:pt>
    <dgm:pt modelId="{A6B7E9FE-9136-E04E-B37B-F601425FB85D}" type="pres">
      <dgm:prSet presAssocID="{FE1BAD53-3512-844A-A1C9-D7071781DAA1}" presName="hierChild4" presStyleCnt="0"/>
      <dgm:spPr/>
    </dgm:pt>
    <dgm:pt modelId="{70FA6F8F-C5FA-5744-ABA9-C625E88CDC88}" type="pres">
      <dgm:prSet presAssocID="{773A0BC0-0D58-4AB7-962A-41446319E2CD}" presName="Name37" presStyleLbl="parChTrans1D4" presStyleIdx="6" presStyleCnt="26"/>
      <dgm:spPr/>
    </dgm:pt>
    <dgm:pt modelId="{4E1FF9F3-FA16-9241-93C7-BDAA372BEE50}" type="pres">
      <dgm:prSet presAssocID="{FAEEDD5B-ED87-4898-BD41-FA22906E4654}" presName="hierRoot2" presStyleCnt="0">
        <dgm:presLayoutVars>
          <dgm:hierBranch val="init"/>
        </dgm:presLayoutVars>
      </dgm:prSet>
      <dgm:spPr/>
    </dgm:pt>
    <dgm:pt modelId="{7D3797EF-6062-544A-ADBE-069E465FC1AA}" type="pres">
      <dgm:prSet presAssocID="{FAEEDD5B-ED87-4898-BD41-FA22906E4654}" presName="rootComposite" presStyleCnt="0"/>
      <dgm:spPr/>
    </dgm:pt>
    <dgm:pt modelId="{80CD5F01-4544-4C43-A091-EEFE3939A876}" type="pres">
      <dgm:prSet presAssocID="{FAEEDD5B-ED87-4898-BD41-FA22906E4654}" presName="rootText" presStyleLbl="node4" presStyleIdx="6" presStyleCnt="26">
        <dgm:presLayoutVars>
          <dgm:chPref val="3"/>
        </dgm:presLayoutVars>
      </dgm:prSet>
      <dgm:spPr/>
    </dgm:pt>
    <dgm:pt modelId="{14D0314F-1C0A-F042-BB70-244670500435}" type="pres">
      <dgm:prSet presAssocID="{FAEEDD5B-ED87-4898-BD41-FA22906E4654}" presName="rootConnector" presStyleLbl="node4" presStyleIdx="6" presStyleCnt="26"/>
      <dgm:spPr/>
    </dgm:pt>
    <dgm:pt modelId="{DD7DE2B5-27AE-134C-8AC3-20DAE31C1273}" type="pres">
      <dgm:prSet presAssocID="{FAEEDD5B-ED87-4898-BD41-FA22906E4654}" presName="hierChild4" presStyleCnt="0"/>
      <dgm:spPr/>
    </dgm:pt>
    <dgm:pt modelId="{8CEE912A-8D53-924A-8394-47943B280631}" type="pres">
      <dgm:prSet presAssocID="{FAEEDD5B-ED87-4898-BD41-FA22906E4654}" presName="hierChild5" presStyleCnt="0"/>
      <dgm:spPr/>
    </dgm:pt>
    <dgm:pt modelId="{48109328-334D-4F4E-A625-5B1EA14349DC}" type="pres">
      <dgm:prSet presAssocID="{3481697A-F47E-4C3D-A093-16AC5D45ED1F}" presName="Name37" presStyleLbl="parChTrans1D4" presStyleIdx="7" presStyleCnt="26"/>
      <dgm:spPr/>
    </dgm:pt>
    <dgm:pt modelId="{6831AEBA-30B0-2742-9434-56DAB70AFE0D}" type="pres">
      <dgm:prSet presAssocID="{10F77358-4E2E-47E2-9ABB-F80871CDE638}" presName="hierRoot2" presStyleCnt="0">
        <dgm:presLayoutVars>
          <dgm:hierBranch val="init"/>
        </dgm:presLayoutVars>
      </dgm:prSet>
      <dgm:spPr/>
    </dgm:pt>
    <dgm:pt modelId="{239C51DD-10A2-8E4A-BF6F-0FF402D65EFD}" type="pres">
      <dgm:prSet presAssocID="{10F77358-4E2E-47E2-9ABB-F80871CDE638}" presName="rootComposite" presStyleCnt="0"/>
      <dgm:spPr/>
    </dgm:pt>
    <dgm:pt modelId="{C3724D06-7482-7C49-832A-6969D5B74669}" type="pres">
      <dgm:prSet presAssocID="{10F77358-4E2E-47E2-9ABB-F80871CDE638}" presName="rootText" presStyleLbl="node4" presStyleIdx="7" presStyleCnt="26">
        <dgm:presLayoutVars>
          <dgm:chPref val="3"/>
        </dgm:presLayoutVars>
      </dgm:prSet>
      <dgm:spPr/>
    </dgm:pt>
    <dgm:pt modelId="{5FAF0BF8-87B1-B949-838C-16E0682F1E83}" type="pres">
      <dgm:prSet presAssocID="{10F77358-4E2E-47E2-9ABB-F80871CDE638}" presName="rootConnector" presStyleLbl="node4" presStyleIdx="7" presStyleCnt="26"/>
      <dgm:spPr/>
    </dgm:pt>
    <dgm:pt modelId="{61BCC2DE-508E-3B4E-A366-54A4E25C9F0D}" type="pres">
      <dgm:prSet presAssocID="{10F77358-4E2E-47E2-9ABB-F80871CDE638}" presName="hierChild4" presStyleCnt="0"/>
      <dgm:spPr/>
    </dgm:pt>
    <dgm:pt modelId="{33B93F3A-CF57-C047-8E4E-464B97B58F7C}" type="pres">
      <dgm:prSet presAssocID="{10F77358-4E2E-47E2-9ABB-F80871CDE638}" presName="hierChild5" presStyleCnt="0"/>
      <dgm:spPr/>
    </dgm:pt>
    <dgm:pt modelId="{A97BF8D2-5B19-2F40-84A5-C44DFF501ED1}" type="pres">
      <dgm:prSet presAssocID="{C1325CAB-D017-4A52-A195-73E71C94283F}" presName="Name37" presStyleLbl="parChTrans1D4" presStyleIdx="8" presStyleCnt="26"/>
      <dgm:spPr/>
    </dgm:pt>
    <dgm:pt modelId="{371B1541-FCD8-F549-9425-17589E6241E5}" type="pres">
      <dgm:prSet presAssocID="{CBC8AD9A-B15B-40B4-9059-F330490EEF9C}" presName="hierRoot2" presStyleCnt="0">
        <dgm:presLayoutVars>
          <dgm:hierBranch val="init"/>
        </dgm:presLayoutVars>
      </dgm:prSet>
      <dgm:spPr/>
    </dgm:pt>
    <dgm:pt modelId="{9F527941-6744-8041-84CA-63DE83D45454}" type="pres">
      <dgm:prSet presAssocID="{CBC8AD9A-B15B-40B4-9059-F330490EEF9C}" presName="rootComposite" presStyleCnt="0"/>
      <dgm:spPr/>
    </dgm:pt>
    <dgm:pt modelId="{301C6139-5B6E-F749-BF1F-116CA937DE18}" type="pres">
      <dgm:prSet presAssocID="{CBC8AD9A-B15B-40B4-9059-F330490EEF9C}" presName="rootText" presStyleLbl="node4" presStyleIdx="8" presStyleCnt="26">
        <dgm:presLayoutVars>
          <dgm:chPref val="3"/>
        </dgm:presLayoutVars>
      </dgm:prSet>
      <dgm:spPr/>
    </dgm:pt>
    <dgm:pt modelId="{71CA3D77-E4CB-394C-BA0D-D63799541048}" type="pres">
      <dgm:prSet presAssocID="{CBC8AD9A-B15B-40B4-9059-F330490EEF9C}" presName="rootConnector" presStyleLbl="node4" presStyleIdx="8" presStyleCnt="26"/>
      <dgm:spPr/>
    </dgm:pt>
    <dgm:pt modelId="{6CDFB216-6120-1A43-AA44-6EE4AC5DB45C}" type="pres">
      <dgm:prSet presAssocID="{CBC8AD9A-B15B-40B4-9059-F330490EEF9C}" presName="hierChild4" presStyleCnt="0"/>
      <dgm:spPr/>
    </dgm:pt>
    <dgm:pt modelId="{8D703BFA-9AB7-4E4F-A79C-04DE4FBEDDEE}" type="pres">
      <dgm:prSet presAssocID="{5BA77371-8BD1-415E-8079-D204AEC1488E}" presName="Name37" presStyleLbl="parChTrans1D4" presStyleIdx="9" presStyleCnt="26"/>
      <dgm:spPr/>
    </dgm:pt>
    <dgm:pt modelId="{BEB2EC29-9629-3149-A346-F0ABD0CC3347}" type="pres">
      <dgm:prSet presAssocID="{C3922518-8425-4327-B60C-23D377CCD40A}" presName="hierRoot2" presStyleCnt="0">
        <dgm:presLayoutVars>
          <dgm:hierBranch val="init"/>
        </dgm:presLayoutVars>
      </dgm:prSet>
      <dgm:spPr/>
    </dgm:pt>
    <dgm:pt modelId="{FBA7AAF8-C82A-734B-BDAA-7B63C216189C}" type="pres">
      <dgm:prSet presAssocID="{C3922518-8425-4327-B60C-23D377CCD40A}" presName="rootComposite" presStyleCnt="0"/>
      <dgm:spPr/>
    </dgm:pt>
    <dgm:pt modelId="{46A85C98-8EF6-2C48-B09B-C0EE1ED4933E}" type="pres">
      <dgm:prSet presAssocID="{C3922518-8425-4327-B60C-23D377CCD40A}" presName="rootText" presStyleLbl="node4" presStyleIdx="9" presStyleCnt="26">
        <dgm:presLayoutVars>
          <dgm:chPref val="3"/>
        </dgm:presLayoutVars>
      </dgm:prSet>
      <dgm:spPr/>
    </dgm:pt>
    <dgm:pt modelId="{A0F37BDA-7D42-784A-9176-B5125A3980DD}" type="pres">
      <dgm:prSet presAssocID="{C3922518-8425-4327-B60C-23D377CCD40A}" presName="rootConnector" presStyleLbl="node4" presStyleIdx="9" presStyleCnt="26"/>
      <dgm:spPr/>
    </dgm:pt>
    <dgm:pt modelId="{2C8B363A-3198-F54F-ADD0-763D3498213D}" type="pres">
      <dgm:prSet presAssocID="{C3922518-8425-4327-B60C-23D377CCD40A}" presName="hierChild4" presStyleCnt="0"/>
      <dgm:spPr/>
    </dgm:pt>
    <dgm:pt modelId="{593CA513-45C2-5547-AB86-0EA105FB70A0}" type="pres">
      <dgm:prSet presAssocID="{C3922518-8425-4327-B60C-23D377CCD40A}" presName="hierChild5" presStyleCnt="0"/>
      <dgm:spPr/>
    </dgm:pt>
    <dgm:pt modelId="{A44FCA83-7086-3148-BC4C-64DB56B9512D}" type="pres">
      <dgm:prSet presAssocID="{4DEE72F1-67B6-485B-A876-CDBBB3BB80AC}" presName="Name37" presStyleLbl="parChTrans1D4" presStyleIdx="10" presStyleCnt="26"/>
      <dgm:spPr/>
    </dgm:pt>
    <dgm:pt modelId="{7CF80463-8172-D246-82E3-E195ECB4B017}" type="pres">
      <dgm:prSet presAssocID="{F74F3050-4A64-4264-8E93-B4EEC5F95E4E}" presName="hierRoot2" presStyleCnt="0">
        <dgm:presLayoutVars>
          <dgm:hierBranch val="init"/>
        </dgm:presLayoutVars>
      </dgm:prSet>
      <dgm:spPr/>
    </dgm:pt>
    <dgm:pt modelId="{04D6BABA-34EC-BA49-AA48-F7993A01A12A}" type="pres">
      <dgm:prSet presAssocID="{F74F3050-4A64-4264-8E93-B4EEC5F95E4E}" presName="rootComposite" presStyleCnt="0"/>
      <dgm:spPr/>
    </dgm:pt>
    <dgm:pt modelId="{B35F60B0-678B-704C-9631-12FAFB916D57}" type="pres">
      <dgm:prSet presAssocID="{F74F3050-4A64-4264-8E93-B4EEC5F95E4E}" presName="rootText" presStyleLbl="node4" presStyleIdx="10" presStyleCnt="26">
        <dgm:presLayoutVars>
          <dgm:chPref val="3"/>
        </dgm:presLayoutVars>
      </dgm:prSet>
      <dgm:spPr/>
    </dgm:pt>
    <dgm:pt modelId="{3D2E30CA-1A6A-0544-9E0A-DEE8505BC0C0}" type="pres">
      <dgm:prSet presAssocID="{F74F3050-4A64-4264-8E93-B4EEC5F95E4E}" presName="rootConnector" presStyleLbl="node4" presStyleIdx="10" presStyleCnt="26"/>
      <dgm:spPr/>
    </dgm:pt>
    <dgm:pt modelId="{46A9C42C-F590-A24B-BA24-A52FBB57D8A6}" type="pres">
      <dgm:prSet presAssocID="{F74F3050-4A64-4264-8E93-B4EEC5F95E4E}" presName="hierChild4" presStyleCnt="0"/>
      <dgm:spPr/>
    </dgm:pt>
    <dgm:pt modelId="{E946BCF7-D525-7A40-A6CA-8637FADE542C}" type="pres">
      <dgm:prSet presAssocID="{F74F3050-4A64-4264-8E93-B4EEC5F95E4E}" presName="hierChild5" presStyleCnt="0"/>
      <dgm:spPr/>
    </dgm:pt>
    <dgm:pt modelId="{5ED09CC3-8B3B-CC4E-98E5-00189DCE9560}" type="pres">
      <dgm:prSet presAssocID="{CBC8AD9A-B15B-40B4-9059-F330490EEF9C}" presName="hierChild5" presStyleCnt="0"/>
      <dgm:spPr/>
    </dgm:pt>
    <dgm:pt modelId="{52F2A4B9-764B-C142-ACEB-9B3ED7116B0C}" type="pres">
      <dgm:prSet presAssocID="{FE1BAD53-3512-844A-A1C9-D7071781DAA1}" presName="hierChild5" presStyleCnt="0"/>
      <dgm:spPr/>
    </dgm:pt>
    <dgm:pt modelId="{13C329CB-7091-454D-95D3-9B514CE5A097}" type="pres">
      <dgm:prSet presAssocID="{D3288353-1721-451B-8B90-BFA1088F950C}" presName="Name37" presStyleLbl="parChTrans1D4" presStyleIdx="11" presStyleCnt="26"/>
      <dgm:spPr/>
    </dgm:pt>
    <dgm:pt modelId="{FE8719C0-F3E3-E04F-87CF-5273756D46A2}" type="pres">
      <dgm:prSet presAssocID="{4FDD788C-7130-490B-A81D-2B28A88A5732}" presName="hierRoot2" presStyleCnt="0">
        <dgm:presLayoutVars>
          <dgm:hierBranch val="init"/>
        </dgm:presLayoutVars>
      </dgm:prSet>
      <dgm:spPr/>
    </dgm:pt>
    <dgm:pt modelId="{E97B00C7-32FB-F94A-B28E-295FAAD034E2}" type="pres">
      <dgm:prSet presAssocID="{4FDD788C-7130-490B-A81D-2B28A88A5732}" presName="rootComposite" presStyleCnt="0"/>
      <dgm:spPr/>
    </dgm:pt>
    <dgm:pt modelId="{346A8BA3-83C7-7441-B388-809D9CF4B87B}" type="pres">
      <dgm:prSet presAssocID="{4FDD788C-7130-490B-A81D-2B28A88A5732}" presName="rootText" presStyleLbl="node4" presStyleIdx="11" presStyleCnt="26">
        <dgm:presLayoutVars>
          <dgm:chPref val="3"/>
        </dgm:presLayoutVars>
      </dgm:prSet>
      <dgm:spPr/>
    </dgm:pt>
    <dgm:pt modelId="{04206195-CD1A-1B41-9757-5B0E1707C075}" type="pres">
      <dgm:prSet presAssocID="{4FDD788C-7130-490B-A81D-2B28A88A5732}" presName="rootConnector" presStyleLbl="node4" presStyleIdx="11" presStyleCnt="26"/>
      <dgm:spPr/>
    </dgm:pt>
    <dgm:pt modelId="{09F5B96B-06AC-3948-A31C-C9DC516A21F9}" type="pres">
      <dgm:prSet presAssocID="{4FDD788C-7130-490B-A81D-2B28A88A5732}" presName="hierChild4" presStyleCnt="0"/>
      <dgm:spPr/>
    </dgm:pt>
    <dgm:pt modelId="{5610B45E-B9A2-7744-AFCC-0468013A87E4}" type="pres">
      <dgm:prSet presAssocID="{DC94EFAE-22D0-469C-BBA3-F167DBA2D833}" presName="Name37" presStyleLbl="parChTrans1D4" presStyleIdx="12" presStyleCnt="26"/>
      <dgm:spPr/>
    </dgm:pt>
    <dgm:pt modelId="{35AA6AAD-C263-C043-B6D9-035A270EEEF1}" type="pres">
      <dgm:prSet presAssocID="{C1951ACA-929B-463F-B744-885F20E98E67}" presName="hierRoot2" presStyleCnt="0">
        <dgm:presLayoutVars>
          <dgm:hierBranch val="init"/>
        </dgm:presLayoutVars>
      </dgm:prSet>
      <dgm:spPr/>
    </dgm:pt>
    <dgm:pt modelId="{D113C498-41AC-C84D-847E-69EAB1837B66}" type="pres">
      <dgm:prSet presAssocID="{C1951ACA-929B-463F-B744-885F20E98E67}" presName="rootComposite" presStyleCnt="0"/>
      <dgm:spPr/>
    </dgm:pt>
    <dgm:pt modelId="{38152116-87EB-A94E-84A7-3D80BE43578E}" type="pres">
      <dgm:prSet presAssocID="{C1951ACA-929B-463F-B744-885F20E98E67}" presName="rootText" presStyleLbl="node4" presStyleIdx="12" presStyleCnt="26">
        <dgm:presLayoutVars>
          <dgm:chPref val="3"/>
        </dgm:presLayoutVars>
      </dgm:prSet>
      <dgm:spPr/>
    </dgm:pt>
    <dgm:pt modelId="{6F5C1606-9C36-204C-97DE-26FFFB868D61}" type="pres">
      <dgm:prSet presAssocID="{C1951ACA-929B-463F-B744-885F20E98E67}" presName="rootConnector" presStyleLbl="node4" presStyleIdx="12" presStyleCnt="26"/>
      <dgm:spPr/>
    </dgm:pt>
    <dgm:pt modelId="{EDD085EB-0DD4-DD42-8C0D-25908E7B7F20}" type="pres">
      <dgm:prSet presAssocID="{C1951ACA-929B-463F-B744-885F20E98E67}" presName="hierChild4" presStyleCnt="0"/>
      <dgm:spPr/>
    </dgm:pt>
    <dgm:pt modelId="{13DE362E-95ED-2A40-BA32-268E77D34715}" type="pres">
      <dgm:prSet presAssocID="{EF8B288A-0A81-4D18-A873-968F44F39718}" presName="Name37" presStyleLbl="parChTrans1D4" presStyleIdx="13" presStyleCnt="26"/>
      <dgm:spPr/>
    </dgm:pt>
    <dgm:pt modelId="{6E7361FC-B56B-FD49-849A-3D8E91E7AEC5}" type="pres">
      <dgm:prSet presAssocID="{9F56D3AB-48DA-4831-A5D3-225E388C1AD2}" presName="hierRoot2" presStyleCnt="0">
        <dgm:presLayoutVars>
          <dgm:hierBranch val="init"/>
        </dgm:presLayoutVars>
      </dgm:prSet>
      <dgm:spPr/>
    </dgm:pt>
    <dgm:pt modelId="{7E8C6AC8-EF6D-6444-8608-D8131464DD6D}" type="pres">
      <dgm:prSet presAssocID="{9F56D3AB-48DA-4831-A5D3-225E388C1AD2}" presName="rootComposite" presStyleCnt="0"/>
      <dgm:spPr/>
    </dgm:pt>
    <dgm:pt modelId="{9412F6B8-838B-1242-A5C2-8C2639DC78F2}" type="pres">
      <dgm:prSet presAssocID="{9F56D3AB-48DA-4831-A5D3-225E388C1AD2}" presName="rootText" presStyleLbl="node4" presStyleIdx="13" presStyleCnt="26">
        <dgm:presLayoutVars>
          <dgm:chPref val="3"/>
        </dgm:presLayoutVars>
      </dgm:prSet>
      <dgm:spPr/>
    </dgm:pt>
    <dgm:pt modelId="{99AA8B4B-4D5E-9648-982E-38DC740784FF}" type="pres">
      <dgm:prSet presAssocID="{9F56D3AB-48DA-4831-A5D3-225E388C1AD2}" presName="rootConnector" presStyleLbl="node4" presStyleIdx="13" presStyleCnt="26"/>
      <dgm:spPr/>
    </dgm:pt>
    <dgm:pt modelId="{7D89A0EB-33EC-CC46-9BCC-E64DBA41FBA7}" type="pres">
      <dgm:prSet presAssocID="{9F56D3AB-48DA-4831-A5D3-225E388C1AD2}" presName="hierChild4" presStyleCnt="0"/>
      <dgm:spPr/>
    </dgm:pt>
    <dgm:pt modelId="{F32AEBE3-91E3-5946-A090-113E152D97EA}" type="pres">
      <dgm:prSet presAssocID="{9F56D3AB-48DA-4831-A5D3-225E388C1AD2}" presName="hierChild5" presStyleCnt="0"/>
      <dgm:spPr/>
    </dgm:pt>
    <dgm:pt modelId="{8A5D7BAF-EFFD-0F4C-BF77-9702E3D1F8D0}" type="pres">
      <dgm:prSet presAssocID="{C1951ACA-929B-463F-B744-885F20E98E67}" presName="hierChild5" presStyleCnt="0"/>
      <dgm:spPr/>
    </dgm:pt>
    <dgm:pt modelId="{9840C06E-68EF-6849-A0F0-CFCD81CEEDD2}" type="pres">
      <dgm:prSet presAssocID="{E58CDE2F-5648-4DB8-8A1F-C9591E21E6C4}" presName="Name37" presStyleLbl="parChTrans1D4" presStyleIdx="14" presStyleCnt="26"/>
      <dgm:spPr/>
    </dgm:pt>
    <dgm:pt modelId="{21C9266F-08C3-B64D-9DC4-EB4A4AF6D805}" type="pres">
      <dgm:prSet presAssocID="{F97FE3A6-A053-46AC-893C-6E1DD29D4396}" presName="hierRoot2" presStyleCnt="0">
        <dgm:presLayoutVars>
          <dgm:hierBranch val="init"/>
        </dgm:presLayoutVars>
      </dgm:prSet>
      <dgm:spPr/>
    </dgm:pt>
    <dgm:pt modelId="{2D9C154D-1DBD-B740-BD19-4BC166E63C29}" type="pres">
      <dgm:prSet presAssocID="{F97FE3A6-A053-46AC-893C-6E1DD29D4396}" presName="rootComposite" presStyleCnt="0"/>
      <dgm:spPr/>
    </dgm:pt>
    <dgm:pt modelId="{65ED89C7-3BE5-9843-8AD7-A511F3089B0E}" type="pres">
      <dgm:prSet presAssocID="{F97FE3A6-A053-46AC-893C-6E1DD29D4396}" presName="rootText" presStyleLbl="node4" presStyleIdx="14" presStyleCnt="26">
        <dgm:presLayoutVars>
          <dgm:chPref val="3"/>
        </dgm:presLayoutVars>
      </dgm:prSet>
      <dgm:spPr/>
    </dgm:pt>
    <dgm:pt modelId="{CA8DC65B-AAD3-9A41-A4E7-B9AFA7714A85}" type="pres">
      <dgm:prSet presAssocID="{F97FE3A6-A053-46AC-893C-6E1DD29D4396}" presName="rootConnector" presStyleLbl="node4" presStyleIdx="14" presStyleCnt="26"/>
      <dgm:spPr/>
    </dgm:pt>
    <dgm:pt modelId="{5F7B394A-F2C8-3B49-A240-4F54E9311146}" type="pres">
      <dgm:prSet presAssocID="{F97FE3A6-A053-46AC-893C-6E1DD29D4396}" presName="hierChild4" presStyleCnt="0"/>
      <dgm:spPr/>
    </dgm:pt>
    <dgm:pt modelId="{9477930F-CCCF-A243-A6B2-CB74FEF23F2A}" type="pres">
      <dgm:prSet presAssocID="{63AAFE32-06BD-4358-A41E-A1B932FA7692}" presName="Name37" presStyleLbl="parChTrans1D4" presStyleIdx="15" presStyleCnt="26"/>
      <dgm:spPr/>
    </dgm:pt>
    <dgm:pt modelId="{920D1D29-34C3-1D49-BC76-D9DF0DF68F16}" type="pres">
      <dgm:prSet presAssocID="{4DFBCC1F-2510-45BB-86CE-EA8221CA71F8}" presName="hierRoot2" presStyleCnt="0">
        <dgm:presLayoutVars>
          <dgm:hierBranch val="init"/>
        </dgm:presLayoutVars>
      </dgm:prSet>
      <dgm:spPr/>
    </dgm:pt>
    <dgm:pt modelId="{1C1EC942-5C9E-2B4D-A5A4-E96C9670914D}" type="pres">
      <dgm:prSet presAssocID="{4DFBCC1F-2510-45BB-86CE-EA8221CA71F8}" presName="rootComposite" presStyleCnt="0"/>
      <dgm:spPr/>
    </dgm:pt>
    <dgm:pt modelId="{4FB2B717-EBEB-BC4F-8FBE-39F808E136AC}" type="pres">
      <dgm:prSet presAssocID="{4DFBCC1F-2510-45BB-86CE-EA8221CA71F8}" presName="rootText" presStyleLbl="node4" presStyleIdx="15" presStyleCnt="26">
        <dgm:presLayoutVars>
          <dgm:chPref val="3"/>
        </dgm:presLayoutVars>
      </dgm:prSet>
      <dgm:spPr/>
    </dgm:pt>
    <dgm:pt modelId="{E5593CA2-1F25-3649-85FA-706A0BE7C716}" type="pres">
      <dgm:prSet presAssocID="{4DFBCC1F-2510-45BB-86CE-EA8221CA71F8}" presName="rootConnector" presStyleLbl="node4" presStyleIdx="15" presStyleCnt="26"/>
      <dgm:spPr/>
    </dgm:pt>
    <dgm:pt modelId="{A3E02361-0F80-1E49-A925-089BC2037197}" type="pres">
      <dgm:prSet presAssocID="{4DFBCC1F-2510-45BB-86CE-EA8221CA71F8}" presName="hierChild4" presStyleCnt="0"/>
      <dgm:spPr/>
    </dgm:pt>
    <dgm:pt modelId="{46248AF5-A33F-A44F-BFDA-1B36A223FF3F}" type="pres">
      <dgm:prSet presAssocID="{4DFBCC1F-2510-45BB-86CE-EA8221CA71F8}" presName="hierChild5" presStyleCnt="0"/>
      <dgm:spPr/>
    </dgm:pt>
    <dgm:pt modelId="{73AF0DF9-DC63-5C49-99FB-D0F3C34DEE83}" type="pres">
      <dgm:prSet presAssocID="{F97FE3A6-A053-46AC-893C-6E1DD29D4396}" presName="hierChild5" presStyleCnt="0"/>
      <dgm:spPr/>
    </dgm:pt>
    <dgm:pt modelId="{447183BB-7672-DF4C-AAF0-64D09476A299}" type="pres">
      <dgm:prSet presAssocID="{CE816216-4220-4E07-A1F5-EF13B374FAA0}" presName="Name37" presStyleLbl="parChTrans1D4" presStyleIdx="16" presStyleCnt="26"/>
      <dgm:spPr/>
    </dgm:pt>
    <dgm:pt modelId="{E1E8490C-F2F7-414F-9EF4-5A39FD4BF17D}" type="pres">
      <dgm:prSet presAssocID="{F6AF4C25-3BA0-4FF4-9AFB-12BBB9C210FE}" presName="hierRoot2" presStyleCnt="0">
        <dgm:presLayoutVars>
          <dgm:hierBranch val="init"/>
        </dgm:presLayoutVars>
      </dgm:prSet>
      <dgm:spPr/>
    </dgm:pt>
    <dgm:pt modelId="{9A1B6C96-2036-E046-8D5F-486C42289D60}" type="pres">
      <dgm:prSet presAssocID="{F6AF4C25-3BA0-4FF4-9AFB-12BBB9C210FE}" presName="rootComposite" presStyleCnt="0"/>
      <dgm:spPr/>
    </dgm:pt>
    <dgm:pt modelId="{4B118011-BDB1-F647-A9E9-97786C577473}" type="pres">
      <dgm:prSet presAssocID="{F6AF4C25-3BA0-4FF4-9AFB-12BBB9C210FE}" presName="rootText" presStyleLbl="node4" presStyleIdx="16" presStyleCnt="26">
        <dgm:presLayoutVars>
          <dgm:chPref val="3"/>
        </dgm:presLayoutVars>
      </dgm:prSet>
      <dgm:spPr/>
    </dgm:pt>
    <dgm:pt modelId="{E3FC51BC-64E3-EF40-9489-E48EF7F9231B}" type="pres">
      <dgm:prSet presAssocID="{F6AF4C25-3BA0-4FF4-9AFB-12BBB9C210FE}" presName="rootConnector" presStyleLbl="node4" presStyleIdx="16" presStyleCnt="26"/>
      <dgm:spPr/>
    </dgm:pt>
    <dgm:pt modelId="{3CFF813C-C108-9944-885D-993F427685B1}" type="pres">
      <dgm:prSet presAssocID="{F6AF4C25-3BA0-4FF4-9AFB-12BBB9C210FE}" presName="hierChild4" presStyleCnt="0"/>
      <dgm:spPr/>
    </dgm:pt>
    <dgm:pt modelId="{BD901C87-D145-774E-8239-42CE9661ED63}" type="pres">
      <dgm:prSet presAssocID="{F6AF4C25-3BA0-4FF4-9AFB-12BBB9C210FE}" presName="hierChild5" presStyleCnt="0"/>
      <dgm:spPr/>
    </dgm:pt>
    <dgm:pt modelId="{3F770537-D09A-674E-BF99-42923139207C}" type="pres">
      <dgm:prSet presAssocID="{C9B3CA34-44F1-4746-B9FB-37EE3B2B2545}" presName="Name37" presStyleLbl="parChTrans1D4" presStyleIdx="17" presStyleCnt="26"/>
      <dgm:spPr/>
    </dgm:pt>
    <dgm:pt modelId="{E247DB90-2FBB-314E-8BC8-36925A769B33}" type="pres">
      <dgm:prSet presAssocID="{990E4D8C-9BB4-4DC2-A107-102950A83111}" presName="hierRoot2" presStyleCnt="0">
        <dgm:presLayoutVars>
          <dgm:hierBranch val="init"/>
        </dgm:presLayoutVars>
      </dgm:prSet>
      <dgm:spPr/>
    </dgm:pt>
    <dgm:pt modelId="{48190705-8D5D-BB44-96CF-52F4D0C2580D}" type="pres">
      <dgm:prSet presAssocID="{990E4D8C-9BB4-4DC2-A107-102950A83111}" presName="rootComposite" presStyleCnt="0"/>
      <dgm:spPr/>
    </dgm:pt>
    <dgm:pt modelId="{24F3DC3F-2F4D-1041-924B-BF5472177136}" type="pres">
      <dgm:prSet presAssocID="{990E4D8C-9BB4-4DC2-A107-102950A83111}" presName="rootText" presStyleLbl="node4" presStyleIdx="17" presStyleCnt="26">
        <dgm:presLayoutVars>
          <dgm:chPref val="3"/>
        </dgm:presLayoutVars>
      </dgm:prSet>
      <dgm:spPr/>
    </dgm:pt>
    <dgm:pt modelId="{12573152-2BD2-BC48-86EF-74993BA20F19}" type="pres">
      <dgm:prSet presAssocID="{990E4D8C-9BB4-4DC2-A107-102950A83111}" presName="rootConnector" presStyleLbl="node4" presStyleIdx="17" presStyleCnt="26"/>
      <dgm:spPr/>
    </dgm:pt>
    <dgm:pt modelId="{A1EFF867-5933-CB48-9105-78907858994E}" type="pres">
      <dgm:prSet presAssocID="{990E4D8C-9BB4-4DC2-A107-102950A83111}" presName="hierChild4" presStyleCnt="0"/>
      <dgm:spPr/>
    </dgm:pt>
    <dgm:pt modelId="{97C7666E-350E-424E-9103-5A84CB1AA7D9}" type="pres">
      <dgm:prSet presAssocID="{990E4D8C-9BB4-4DC2-A107-102950A83111}" presName="hierChild5" presStyleCnt="0"/>
      <dgm:spPr/>
    </dgm:pt>
    <dgm:pt modelId="{EADE6B32-6574-3547-834E-B1E5BC71F335}" type="pres">
      <dgm:prSet presAssocID="{4FDD788C-7130-490B-A81D-2B28A88A5732}" presName="hierChild5" presStyleCnt="0"/>
      <dgm:spPr/>
    </dgm:pt>
    <dgm:pt modelId="{D409E92F-A9F9-9346-996D-119942EF69A0}" type="pres">
      <dgm:prSet presAssocID="{C66B518F-5A82-7D41-890D-658B214BEDDD}" presName="hierChild5" presStyleCnt="0"/>
      <dgm:spPr/>
    </dgm:pt>
    <dgm:pt modelId="{1CF555BA-27A5-2840-AEC4-D1201E6C52AA}" type="pres">
      <dgm:prSet presAssocID="{3F131530-23FB-FD42-93DD-64EFA0188FED}" presName="Name37" presStyleLbl="parChTrans1D3" presStyleIdx="2" presStyleCnt="3"/>
      <dgm:spPr/>
    </dgm:pt>
    <dgm:pt modelId="{03D3FC19-B365-A24F-93E0-EE5A19A57E4F}" type="pres">
      <dgm:prSet presAssocID="{3DB77DA8-9185-A34F-8CC2-B01D3E2AC414}" presName="hierRoot2" presStyleCnt="0">
        <dgm:presLayoutVars>
          <dgm:hierBranch val="init"/>
        </dgm:presLayoutVars>
      </dgm:prSet>
      <dgm:spPr/>
    </dgm:pt>
    <dgm:pt modelId="{F5C6D743-2FE5-5A49-9654-ACE7C26EC368}" type="pres">
      <dgm:prSet presAssocID="{3DB77DA8-9185-A34F-8CC2-B01D3E2AC414}" presName="rootComposite" presStyleCnt="0"/>
      <dgm:spPr/>
    </dgm:pt>
    <dgm:pt modelId="{B556139E-B1F5-C249-9C67-B82C69545E1A}" type="pres">
      <dgm:prSet presAssocID="{3DB77DA8-9185-A34F-8CC2-B01D3E2AC414}" presName="rootText" presStyleLbl="node3" presStyleIdx="2" presStyleCnt="3">
        <dgm:presLayoutVars>
          <dgm:chPref val="3"/>
        </dgm:presLayoutVars>
      </dgm:prSet>
      <dgm:spPr/>
    </dgm:pt>
    <dgm:pt modelId="{C8FE98C7-F432-234E-A6D7-D695E5D517E3}" type="pres">
      <dgm:prSet presAssocID="{3DB77DA8-9185-A34F-8CC2-B01D3E2AC414}" presName="rootConnector" presStyleLbl="node3" presStyleIdx="2" presStyleCnt="3"/>
      <dgm:spPr/>
    </dgm:pt>
    <dgm:pt modelId="{413683B2-06C6-EF41-9785-8C7E5BA41D32}" type="pres">
      <dgm:prSet presAssocID="{3DB77DA8-9185-A34F-8CC2-B01D3E2AC414}" presName="hierChild4" presStyleCnt="0"/>
      <dgm:spPr/>
    </dgm:pt>
    <dgm:pt modelId="{50DD24BF-9363-3A40-8694-44732B6D59FA}" type="pres">
      <dgm:prSet presAssocID="{6A077ADA-EDBB-F245-AC4F-EFD38F92359F}" presName="Name37" presStyleLbl="parChTrans1D4" presStyleIdx="18" presStyleCnt="26"/>
      <dgm:spPr/>
    </dgm:pt>
    <dgm:pt modelId="{84B1A2F5-A01A-8743-95AE-CDF522E23490}" type="pres">
      <dgm:prSet presAssocID="{1FFE57FA-6310-4449-B652-98E08B98B595}" presName="hierRoot2" presStyleCnt="0">
        <dgm:presLayoutVars>
          <dgm:hierBranch val="init"/>
        </dgm:presLayoutVars>
      </dgm:prSet>
      <dgm:spPr/>
    </dgm:pt>
    <dgm:pt modelId="{B4429B07-DB77-8C4A-AFDA-0F1697A1BCDE}" type="pres">
      <dgm:prSet presAssocID="{1FFE57FA-6310-4449-B652-98E08B98B595}" presName="rootComposite" presStyleCnt="0"/>
      <dgm:spPr/>
    </dgm:pt>
    <dgm:pt modelId="{DEF5EB7C-CA24-0C4F-B25A-871A9262FB23}" type="pres">
      <dgm:prSet presAssocID="{1FFE57FA-6310-4449-B652-98E08B98B595}" presName="rootText" presStyleLbl="node4" presStyleIdx="18" presStyleCnt="26">
        <dgm:presLayoutVars>
          <dgm:chPref val="3"/>
        </dgm:presLayoutVars>
      </dgm:prSet>
      <dgm:spPr/>
    </dgm:pt>
    <dgm:pt modelId="{9ECC4375-4BFF-A147-8F5A-AB412F77CDCF}" type="pres">
      <dgm:prSet presAssocID="{1FFE57FA-6310-4449-B652-98E08B98B595}" presName="rootConnector" presStyleLbl="node4" presStyleIdx="18" presStyleCnt="26"/>
      <dgm:spPr/>
    </dgm:pt>
    <dgm:pt modelId="{7FEE912A-9764-6A4B-AAAF-927C25F5EF56}" type="pres">
      <dgm:prSet presAssocID="{1FFE57FA-6310-4449-B652-98E08B98B595}" presName="hierChild4" presStyleCnt="0"/>
      <dgm:spPr/>
    </dgm:pt>
    <dgm:pt modelId="{C4813009-C09A-FD48-A250-7120678FD3A5}" type="pres">
      <dgm:prSet presAssocID="{B1F40903-1DF9-450E-BCAF-DF53AA4C71D9}" presName="Name37" presStyleLbl="parChTrans1D4" presStyleIdx="19" presStyleCnt="26"/>
      <dgm:spPr/>
    </dgm:pt>
    <dgm:pt modelId="{2D29C855-58C3-D14B-9903-DE0827D43B7A}" type="pres">
      <dgm:prSet presAssocID="{1D3534EE-2EED-4461-8483-6D9B20E8E4A0}" presName="hierRoot2" presStyleCnt="0">
        <dgm:presLayoutVars>
          <dgm:hierBranch val="init"/>
        </dgm:presLayoutVars>
      </dgm:prSet>
      <dgm:spPr/>
    </dgm:pt>
    <dgm:pt modelId="{84731C7C-20B5-9C44-A04E-8CF689C6F000}" type="pres">
      <dgm:prSet presAssocID="{1D3534EE-2EED-4461-8483-6D9B20E8E4A0}" presName="rootComposite" presStyleCnt="0"/>
      <dgm:spPr/>
    </dgm:pt>
    <dgm:pt modelId="{65BD9221-10C4-EA4C-AFF8-192FDBCA8FF1}" type="pres">
      <dgm:prSet presAssocID="{1D3534EE-2EED-4461-8483-6D9B20E8E4A0}" presName="rootText" presStyleLbl="node4" presStyleIdx="19" presStyleCnt="26">
        <dgm:presLayoutVars>
          <dgm:chPref val="3"/>
        </dgm:presLayoutVars>
      </dgm:prSet>
      <dgm:spPr/>
    </dgm:pt>
    <dgm:pt modelId="{58559569-9FDF-CF4F-8EF7-DDCAF81DAA5A}" type="pres">
      <dgm:prSet presAssocID="{1D3534EE-2EED-4461-8483-6D9B20E8E4A0}" presName="rootConnector" presStyleLbl="node4" presStyleIdx="19" presStyleCnt="26"/>
      <dgm:spPr/>
    </dgm:pt>
    <dgm:pt modelId="{8783FFED-E642-934F-8736-C7F7F3288971}" type="pres">
      <dgm:prSet presAssocID="{1D3534EE-2EED-4461-8483-6D9B20E8E4A0}" presName="hierChild4" presStyleCnt="0"/>
      <dgm:spPr/>
    </dgm:pt>
    <dgm:pt modelId="{EF2FFFBF-B957-7C4E-B946-B54BAEF8682E}" type="pres">
      <dgm:prSet presAssocID="{3086C486-2229-46AA-8CDA-C2E99513BC47}" presName="Name37" presStyleLbl="parChTrans1D4" presStyleIdx="20" presStyleCnt="26"/>
      <dgm:spPr/>
    </dgm:pt>
    <dgm:pt modelId="{0E9ADDBC-00B7-CA47-9990-FA665E1CA1C0}" type="pres">
      <dgm:prSet presAssocID="{FB886839-93B5-4D01-B4E5-9B575D6E269D}" presName="hierRoot2" presStyleCnt="0">
        <dgm:presLayoutVars>
          <dgm:hierBranch val="init"/>
        </dgm:presLayoutVars>
      </dgm:prSet>
      <dgm:spPr/>
    </dgm:pt>
    <dgm:pt modelId="{786E51A6-06C4-1740-BFD9-E5F87EE315E3}" type="pres">
      <dgm:prSet presAssocID="{FB886839-93B5-4D01-B4E5-9B575D6E269D}" presName="rootComposite" presStyleCnt="0"/>
      <dgm:spPr/>
    </dgm:pt>
    <dgm:pt modelId="{5A860EE3-7542-9249-B0F8-C71800BAD51C}" type="pres">
      <dgm:prSet presAssocID="{FB886839-93B5-4D01-B4E5-9B575D6E269D}" presName="rootText" presStyleLbl="node4" presStyleIdx="20" presStyleCnt="26">
        <dgm:presLayoutVars>
          <dgm:chPref val="3"/>
        </dgm:presLayoutVars>
      </dgm:prSet>
      <dgm:spPr/>
    </dgm:pt>
    <dgm:pt modelId="{A897F4B5-9FE9-9342-8D39-A5D494009CB4}" type="pres">
      <dgm:prSet presAssocID="{FB886839-93B5-4D01-B4E5-9B575D6E269D}" presName="rootConnector" presStyleLbl="node4" presStyleIdx="20" presStyleCnt="26"/>
      <dgm:spPr/>
    </dgm:pt>
    <dgm:pt modelId="{DC371ED2-270A-D74D-8C28-5E645625AFD7}" type="pres">
      <dgm:prSet presAssocID="{FB886839-93B5-4D01-B4E5-9B575D6E269D}" presName="hierChild4" presStyleCnt="0"/>
      <dgm:spPr/>
    </dgm:pt>
    <dgm:pt modelId="{76346AE5-CCA9-D24B-92F0-A9F61655C42C}" type="pres">
      <dgm:prSet presAssocID="{FB886839-93B5-4D01-B4E5-9B575D6E269D}" presName="hierChild5" presStyleCnt="0"/>
      <dgm:spPr/>
    </dgm:pt>
    <dgm:pt modelId="{24F2DB20-2A42-AD4D-88A0-A5E1570549D5}" type="pres">
      <dgm:prSet presAssocID="{919E22AC-92D2-4340-AEA3-8A6D6B1B85BD}" presName="Name37" presStyleLbl="parChTrans1D4" presStyleIdx="21" presStyleCnt="26"/>
      <dgm:spPr/>
    </dgm:pt>
    <dgm:pt modelId="{754D0662-38E5-ED4E-964C-2D48D59C2263}" type="pres">
      <dgm:prSet presAssocID="{11827CF5-B8F3-43C7-8691-48A7F0918145}" presName="hierRoot2" presStyleCnt="0">
        <dgm:presLayoutVars>
          <dgm:hierBranch val="init"/>
        </dgm:presLayoutVars>
      </dgm:prSet>
      <dgm:spPr/>
    </dgm:pt>
    <dgm:pt modelId="{3278E297-9F27-484F-93A6-B9EBDFA5A48F}" type="pres">
      <dgm:prSet presAssocID="{11827CF5-B8F3-43C7-8691-48A7F0918145}" presName="rootComposite" presStyleCnt="0"/>
      <dgm:spPr/>
    </dgm:pt>
    <dgm:pt modelId="{3FF8A391-5AEB-144F-AAE7-657CB7841DD3}" type="pres">
      <dgm:prSet presAssocID="{11827CF5-B8F3-43C7-8691-48A7F0918145}" presName="rootText" presStyleLbl="node4" presStyleIdx="21" presStyleCnt="26">
        <dgm:presLayoutVars>
          <dgm:chPref val="3"/>
        </dgm:presLayoutVars>
      </dgm:prSet>
      <dgm:spPr/>
    </dgm:pt>
    <dgm:pt modelId="{CA502D18-8A14-3C4C-BE3E-6F4FD1F7F6FC}" type="pres">
      <dgm:prSet presAssocID="{11827CF5-B8F3-43C7-8691-48A7F0918145}" presName="rootConnector" presStyleLbl="node4" presStyleIdx="21" presStyleCnt="26"/>
      <dgm:spPr/>
    </dgm:pt>
    <dgm:pt modelId="{7B2D1E93-5387-AC45-8E72-59280F101077}" type="pres">
      <dgm:prSet presAssocID="{11827CF5-B8F3-43C7-8691-48A7F0918145}" presName="hierChild4" presStyleCnt="0"/>
      <dgm:spPr/>
    </dgm:pt>
    <dgm:pt modelId="{B9D4EB9E-4BD1-D34F-8734-DA83E3B5E063}" type="pres">
      <dgm:prSet presAssocID="{11827CF5-B8F3-43C7-8691-48A7F0918145}" presName="hierChild5" presStyleCnt="0"/>
      <dgm:spPr/>
    </dgm:pt>
    <dgm:pt modelId="{E52A49D2-54E6-2E4B-A943-CA5B3F54ED00}" type="pres">
      <dgm:prSet presAssocID="{1D3534EE-2EED-4461-8483-6D9B20E8E4A0}" presName="hierChild5" presStyleCnt="0"/>
      <dgm:spPr/>
    </dgm:pt>
    <dgm:pt modelId="{4190BD15-2EBC-6748-8953-55BC04095AE5}" type="pres">
      <dgm:prSet presAssocID="{779C28C6-985E-4F6A-9087-298D68B92B6B}" presName="Name37" presStyleLbl="parChTrans1D4" presStyleIdx="22" presStyleCnt="26"/>
      <dgm:spPr/>
    </dgm:pt>
    <dgm:pt modelId="{11F53928-C599-754E-9B53-42DD323C16FC}" type="pres">
      <dgm:prSet presAssocID="{9FE64F23-6876-4A12-AADA-8BB742F87DAF}" presName="hierRoot2" presStyleCnt="0">
        <dgm:presLayoutVars>
          <dgm:hierBranch val="init"/>
        </dgm:presLayoutVars>
      </dgm:prSet>
      <dgm:spPr/>
    </dgm:pt>
    <dgm:pt modelId="{13170A99-64F7-DA48-A426-C9E0673AD4D7}" type="pres">
      <dgm:prSet presAssocID="{9FE64F23-6876-4A12-AADA-8BB742F87DAF}" presName="rootComposite" presStyleCnt="0"/>
      <dgm:spPr/>
    </dgm:pt>
    <dgm:pt modelId="{4FBCEAD9-B70A-744F-940C-C6D72821758F}" type="pres">
      <dgm:prSet presAssocID="{9FE64F23-6876-4A12-AADA-8BB742F87DAF}" presName="rootText" presStyleLbl="node4" presStyleIdx="22" presStyleCnt="26">
        <dgm:presLayoutVars>
          <dgm:chPref val="3"/>
        </dgm:presLayoutVars>
      </dgm:prSet>
      <dgm:spPr/>
    </dgm:pt>
    <dgm:pt modelId="{2199DE05-8E5E-BC4A-8B03-05E99B6771B2}" type="pres">
      <dgm:prSet presAssocID="{9FE64F23-6876-4A12-AADA-8BB742F87DAF}" presName="rootConnector" presStyleLbl="node4" presStyleIdx="22" presStyleCnt="26"/>
      <dgm:spPr/>
    </dgm:pt>
    <dgm:pt modelId="{F37FDFA7-AFED-6140-9B54-A950F0356626}" type="pres">
      <dgm:prSet presAssocID="{9FE64F23-6876-4A12-AADA-8BB742F87DAF}" presName="hierChild4" presStyleCnt="0"/>
      <dgm:spPr/>
    </dgm:pt>
    <dgm:pt modelId="{5DEE39C9-3B11-4E46-ACCB-E79F0CB1558A}" type="pres">
      <dgm:prSet presAssocID="{9FE64F23-6876-4A12-AADA-8BB742F87DAF}" presName="hierChild5" presStyleCnt="0"/>
      <dgm:spPr/>
    </dgm:pt>
    <dgm:pt modelId="{81A77FFF-6F4B-E643-82A0-0C3F9C6121B2}" type="pres">
      <dgm:prSet presAssocID="{1FFE57FA-6310-4449-B652-98E08B98B595}" presName="hierChild5" presStyleCnt="0"/>
      <dgm:spPr/>
    </dgm:pt>
    <dgm:pt modelId="{906F6CA2-A2A9-5D47-BF65-7DE86CDA2E14}" type="pres">
      <dgm:prSet presAssocID="{D68E414A-ABDA-4E4D-B584-582419E06196}" presName="Name37" presStyleLbl="parChTrans1D4" presStyleIdx="23" presStyleCnt="26"/>
      <dgm:spPr/>
    </dgm:pt>
    <dgm:pt modelId="{47D9F282-462B-7E49-80CA-E4E56D3EACFB}" type="pres">
      <dgm:prSet presAssocID="{543C3B8B-B0C7-E544-B0DA-00FC9923E01E}" presName="hierRoot2" presStyleCnt="0">
        <dgm:presLayoutVars>
          <dgm:hierBranch val="init"/>
        </dgm:presLayoutVars>
      </dgm:prSet>
      <dgm:spPr/>
    </dgm:pt>
    <dgm:pt modelId="{1C6BE8E6-18E7-9345-9BD5-06E704F22A2D}" type="pres">
      <dgm:prSet presAssocID="{543C3B8B-B0C7-E544-B0DA-00FC9923E01E}" presName="rootComposite" presStyleCnt="0"/>
      <dgm:spPr/>
    </dgm:pt>
    <dgm:pt modelId="{4CC26723-61C2-2144-97A4-BF0701B26E40}" type="pres">
      <dgm:prSet presAssocID="{543C3B8B-B0C7-E544-B0DA-00FC9923E01E}" presName="rootText" presStyleLbl="node4" presStyleIdx="23" presStyleCnt="26">
        <dgm:presLayoutVars>
          <dgm:chPref val="3"/>
        </dgm:presLayoutVars>
      </dgm:prSet>
      <dgm:spPr/>
    </dgm:pt>
    <dgm:pt modelId="{2A70F515-263F-8646-8A48-A18C2FEAFEEA}" type="pres">
      <dgm:prSet presAssocID="{543C3B8B-B0C7-E544-B0DA-00FC9923E01E}" presName="rootConnector" presStyleLbl="node4" presStyleIdx="23" presStyleCnt="26"/>
      <dgm:spPr/>
    </dgm:pt>
    <dgm:pt modelId="{A7185440-9B7A-DB4C-B8E0-100F66B51653}" type="pres">
      <dgm:prSet presAssocID="{543C3B8B-B0C7-E544-B0DA-00FC9923E01E}" presName="hierChild4" presStyleCnt="0"/>
      <dgm:spPr/>
    </dgm:pt>
    <dgm:pt modelId="{4CD2C93A-9181-BD48-84D1-840E19685011}" type="pres">
      <dgm:prSet presAssocID="{B0E4C2BF-6129-7249-A8F2-D5A0F511DCEF}" presName="Name37" presStyleLbl="parChTrans1D4" presStyleIdx="24" presStyleCnt="26"/>
      <dgm:spPr/>
    </dgm:pt>
    <dgm:pt modelId="{D5A59227-418E-9246-967D-4E3EEA6ACF7F}" type="pres">
      <dgm:prSet presAssocID="{F6641BC6-CE3E-CA45-9DE7-45DD87FCAB19}" presName="hierRoot2" presStyleCnt="0">
        <dgm:presLayoutVars>
          <dgm:hierBranch val="init"/>
        </dgm:presLayoutVars>
      </dgm:prSet>
      <dgm:spPr/>
    </dgm:pt>
    <dgm:pt modelId="{9F7B25FC-E7FF-BC41-A053-2851A02D8E4D}" type="pres">
      <dgm:prSet presAssocID="{F6641BC6-CE3E-CA45-9DE7-45DD87FCAB19}" presName="rootComposite" presStyleCnt="0"/>
      <dgm:spPr/>
    </dgm:pt>
    <dgm:pt modelId="{C8EFE6AA-F398-8242-965B-54916C067FB7}" type="pres">
      <dgm:prSet presAssocID="{F6641BC6-CE3E-CA45-9DE7-45DD87FCAB19}" presName="rootText" presStyleLbl="node4" presStyleIdx="24" presStyleCnt="26">
        <dgm:presLayoutVars>
          <dgm:chPref val="3"/>
        </dgm:presLayoutVars>
      </dgm:prSet>
      <dgm:spPr/>
    </dgm:pt>
    <dgm:pt modelId="{3DFE614C-1D48-8A41-8A09-A78B0381DD19}" type="pres">
      <dgm:prSet presAssocID="{F6641BC6-CE3E-CA45-9DE7-45DD87FCAB19}" presName="rootConnector" presStyleLbl="node4" presStyleIdx="24" presStyleCnt="26"/>
      <dgm:spPr/>
    </dgm:pt>
    <dgm:pt modelId="{F3AFC7FA-337B-D64C-8160-035985ABF6D9}" type="pres">
      <dgm:prSet presAssocID="{F6641BC6-CE3E-CA45-9DE7-45DD87FCAB19}" presName="hierChild4" presStyleCnt="0"/>
      <dgm:spPr/>
    </dgm:pt>
    <dgm:pt modelId="{2B7F73EE-DBC2-6543-B662-736E7F929D8C}" type="pres">
      <dgm:prSet presAssocID="{F6641BC6-CE3E-CA45-9DE7-45DD87FCAB19}" presName="hierChild5" presStyleCnt="0"/>
      <dgm:spPr/>
    </dgm:pt>
    <dgm:pt modelId="{1365B181-D782-CF4F-9385-AC27860E1101}" type="pres">
      <dgm:prSet presAssocID="{ED607CD8-8627-42CE-92E3-C58C224B98F4}" presName="Name37" presStyleLbl="parChTrans1D4" presStyleIdx="25" presStyleCnt="26"/>
      <dgm:spPr/>
    </dgm:pt>
    <dgm:pt modelId="{F949FA3E-9D63-7845-A00A-719241A6F114}" type="pres">
      <dgm:prSet presAssocID="{D9D9D5DB-5688-4910-B4A7-653182349745}" presName="hierRoot2" presStyleCnt="0">
        <dgm:presLayoutVars>
          <dgm:hierBranch val="init"/>
        </dgm:presLayoutVars>
      </dgm:prSet>
      <dgm:spPr/>
    </dgm:pt>
    <dgm:pt modelId="{C49CCD48-233B-8341-957D-E33A0A332A80}" type="pres">
      <dgm:prSet presAssocID="{D9D9D5DB-5688-4910-B4A7-653182349745}" presName="rootComposite" presStyleCnt="0"/>
      <dgm:spPr/>
    </dgm:pt>
    <dgm:pt modelId="{F057A0A1-4B7F-834A-BD28-F41FAAA2975F}" type="pres">
      <dgm:prSet presAssocID="{D9D9D5DB-5688-4910-B4A7-653182349745}" presName="rootText" presStyleLbl="node4" presStyleIdx="25" presStyleCnt="26">
        <dgm:presLayoutVars>
          <dgm:chPref val="3"/>
        </dgm:presLayoutVars>
      </dgm:prSet>
      <dgm:spPr/>
    </dgm:pt>
    <dgm:pt modelId="{7543A460-4853-B649-B5DC-59B35F09DB71}" type="pres">
      <dgm:prSet presAssocID="{D9D9D5DB-5688-4910-B4A7-653182349745}" presName="rootConnector" presStyleLbl="node4" presStyleIdx="25" presStyleCnt="26"/>
      <dgm:spPr/>
    </dgm:pt>
    <dgm:pt modelId="{116F95BD-DBC8-7447-9980-484BF80E56C2}" type="pres">
      <dgm:prSet presAssocID="{D9D9D5DB-5688-4910-B4A7-653182349745}" presName="hierChild4" presStyleCnt="0"/>
      <dgm:spPr/>
    </dgm:pt>
    <dgm:pt modelId="{E11165B1-17B3-B046-82F5-0937F935B505}" type="pres">
      <dgm:prSet presAssocID="{D9D9D5DB-5688-4910-B4A7-653182349745}" presName="hierChild5" presStyleCnt="0"/>
      <dgm:spPr/>
    </dgm:pt>
    <dgm:pt modelId="{5EB1B417-5652-3540-B3D3-CD0879297EB8}" type="pres">
      <dgm:prSet presAssocID="{543C3B8B-B0C7-E544-B0DA-00FC9923E01E}" presName="hierChild5" presStyleCnt="0"/>
      <dgm:spPr/>
    </dgm:pt>
    <dgm:pt modelId="{ACB282CD-524E-2140-A6A1-7F1C5C347FE1}" type="pres">
      <dgm:prSet presAssocID="{3DB77DA8-9185-A34F-8CC2-B01D3E2AC414}" presName="hierChild5" presStyleCnt="0"/>
      <dgm:spPr/>
    </dgm:pt>
    <dgm:pt modelId="{99C6E4B9-FE81-684D-804B-D74C5B5C572E}" type="pres">
      <dgm:prSet presAssocID="{86B5AC78-0B88-47E5-BD03-5E7D567E2CFC}" presName="hierChild5" presStyleCnt="0"/>
      <dgm:spPr/>
    </dgm:pt>
    <dgm:pt modelId="{36E83F3D-94AC-464E-9CB9-39A23C002E46}" type="pres">
      <dgm:prSet presAssocID="{1323DF3D-6EAC-BF44-81A5-A265A0FDE8E1}" presName="hierChild3" presStyleCnt="0"/>
      <dgm:spPr/>
    </dgm:pt>
  </dgm:ptLst>
  <dgm:cxnLst>
    <dgm:cxn modelId="{AADED400-9C1F-CF4A-A200-60F41667507D}" type="presOf" srcId="{F74F3050-4A64-4264-8E93-B4EEC5F95E4E}" destId="{3D2E30CA-1A6A-0544-9E0A-DEE8505BC0C0}" srcOrd="1" destOrd="0" presId="urn:microsoft.com/office/officeart/2005/8/layout/orgChart1"/>
    <dgm:cxn modelId="{8BF8C802-4807-9E45-AB61-14A143B54706}" type="presOf" srcId="{919E22AC-92D2-4340-AEA3-8A6D6B1B85BD}" destId="{24F2DB20-2A42-AD4D-88A0-A5E1570549D5}" srcOrd="0" destOrd="0" presId="urn:microsoft.com/office/officeart/2005/8/layout/orgChart1"/>
    <dgm:cxn modelId="{8AE4E002-9C4F-9549-B9D7-DAB891703C1F}" type="presOf" srcId="{4DFBCC1F-2510-45BB-86CE-EA8221CA71F8}" destId="{E5593CA2-1F25-3649-85FA-706A0BE7C716}" srcOrd="1" destOrd="0" presId="urn:microsoft.com/office/officeart/2005/8/layout/orgChart1"/>
    <dgm:cxn modelId="{C3C95D04-B346-C040-92F5-A5F2F1D2B2CB}" type="presOf" srcId="{10F77358-4E2E-47E2-9ABB-F80871CDE638}" destId="{5FAF0BF8-87B1-B949-838C-16E0682F1E83}" srcOrd="1" destOrd="0" presId="urn:microsoft.com/office/officeart/2005/8/layout/orgChart1"/>
    <dgm:cxn modelId="{D93C6A05-6947-034A-9FEF-EE230EDAC28D}" type="presOf" srcId="{3F131530-23FB-FD42-93DD-64EFA0188FED}" destId="{1CF555BA-27A5-2840-AEC4-D1201E6C52AA}" srcOrd="0" destOrd="0" presId="urn:microsoft.com/office/officeart/2005/8/layout/orgChart1"/>
    <dgm:cxn modelId="{79CB4D08-D918-4B64-9B51-339B8780FAF6}" srcId="{9AA47807-AFD7-2840-B203-2938E3951268}" destId="{A07A7443-C891-4334-8D7F-9671005307D1}" srcOrd="2" destOrd="0" parTransId="{C9D002A6-831D-4967-A7F8-3608053E3189}" sibTransId="{0BA04A04-83CF-448F-B8AB-6314C87BF90B}"/>
    <dgm:cxn modelId="{995AEE08-B0B6-8642-A553-ACF65F7DE670}" type="presOf" srcId="{A3699DA4-8AB0-4B1D-8FCA-255393D36610}" destId="{C298F6A8-CD98-394B-89C0-6EC4AD292CD9}" srcOrd="0" destOrd="0" presId="urn:microsoft.com/office/officeart/2005/8/layout/orgChart1"/>
    <dgm:cxn modelId="{43A2F01A-8C32-B24C-BC32-26023AD3DA3C}" type="presOf" srcId="{04551D1E-3E4C-3448-A8FF-0DA9D6CCA8B9}" destId="{2EEDC1B5-CB06-764E-B3EE-4DC905BF1479}" srcOrd="0" destOrd="0" presId="urn:microsoft.com/office/officeart/2005/8/layout/orgChart1"/>
    <dgm:cxn modelId="{FFC2C51B-ABA4-445F-B92C-D80647B9C9B5}" srcId="{1FFE57FA-6310-4449-B652-98E08B98B595}" destId="{9FE64F23-6876-4A12-AADA-8BB742F87DAF}" srcOrd="1" destOrd="0" parTransId="{779C28C6-985E-4F6A-9087-298D68B92B6B}" sibTransId="{470C395D-FA0F-4177-8C2A-7ED39AFC063F}"/>
    <dgm:cxn modelId="{EA5FEF1B-4443-E343-B6A6-C7A934E785FE}" type="presOf" srcId="{F261E55F-DD78-46B2-B583-8A29CFF22610}" destId="{B6FD828C-E36F-DA48-8B12-92D90B99B8F7}" srcOrd="0" destOrd="0" presId="urn:microsoft.com/office/officeart/2005/8/layout/orgChart1"/>
    <dgm:cxn modelId="{7934831C-8275-0940-AC13-39B9BB6051DA}" type="presOf" srcId="{A07A7443-C891-4334-8D7F-9671005307D1}" destId="{0D865036-268D-0443-9784-23A2333393EE}" srcOrd="0" destOrd="0" presId="urn:microsoft.com/office/officeart/2005/8/layout/orgChart1"/>
    <dgm:cxn modelId="{1CCACF1C-4042-DD4E-A100-C8C54A2AE528}" type="presOf" srcId="{FB886839-93B5-4D01-B4E5-9B575D6E269D}" destId="{A897F4B5-9FE9-9342-8D39-A5D494009CB4}" srcOrd="1" destOrd="0" presId="urn:microsoft.com/office/officeart/2005/8/layout/orgChart1"/>
    <dgm:cxn modelId="{4A1A6A1D-B72B-4EB5-AA4E-E0C88BF02E17}" srcId="{FE1BAD53-3512-844A-A1C9-D7071781DAA1}" destId="{CBC8AD9A-B15B-40B4-9059-F330490EEF9C}" srcOrd="2" destOrd="0" parTransId="{C1325CAB-D017-4A52-A195-73E71C94283F}" sibTransId="{F5B50A42-17DC-4D5A-A00F-6194709F36A4}"/>
    <dgm:cxn modelId="{40AD951F-9040-A248-9C69-F923EC65E0D4}" type="presOf" srcId="{F97FE3A6-A053-46AC-893C-6E1DD29D4396}" destId="{CA8DC65B-AAD3-9A41-A4E7-B9AFA7714A85}" srcOrd="1" destOrd="0" presId="urn:microsoft.com/office/officeart/2005/8/layout/orgChart1"/>
    <dgm:cxn modelId="{93BB0221-25C9-B548-9425-9046910F5B58}" type="presOf" srcId="{B1F40903-1DF9-450E-BCAF-DF53AA4C71D9}" destId="{C4813009-C09A-FD48-A250-7120678FD3A5}" srcOrd="0" destOrd="0" presId="urn:microsoft.com/office/officeart/2005/8/layout/orgChart1"/>
    <dgm:cxn modelId="{07E00721-7AAD-4ACA-9AB4-00830EBCE0DB}" srcId="{9AA47807-AFD7-2840-B203-2938E3951268}" destId="{1E8AF900-84C5-496C-B6C3-A704FFA397C9}" srcOrd="0" destOrd="0" parTransId="{A3699DA4-8AB0-4B1D-8FCA-255393D36610}" sibTransId="{1E1D3CF7-65C4-49AC-B46D-CFE1DC3CC116}"/>
    <dgm:cxn modelId="{09944F22-60F8-AE44-ADB8-458781737E56}" type="presOf" srcId="{EF8B288A-0A81-4D18-A873-968F44F39718}" destId="{13DE362E-95ED-2A40-BA32-268E77D34715}" srcOrd="0" destOrd="0" presId="urn:microsoft.com/office/officeart/2005/8/layout/orgChart1"/>
    <dgm:cxn modelId="{5E812826-9FDD-2049-8068-5DF2C4D35E99}" type="presOf" srcId="{3086C486-2229-46AA-8CDA-C2E99513BC47}" destId="{EF2FFFBF-B957-7C4E-B946-B54BAEF8682E}" srcOrd="0" destOrd="0" presId="urn:microsoft.com/office/officeart/2005/8/layout/orgChart1"/>
    <dgm:cxn modelId="{BE506828-05D1-2045-9AE2-7D3CBED73FE5}" type="presOf" srcId="{61F7AE3F-7015-6C4E-8123-97895C7FE9AB}" destId="{CE127211-5868-3349-8BA9-505D6FE5F148}" srcOrd="1" destOrd="0" presId="urn:microsoft.com/office/officeart/2005/8/layout/orgChart1"/>
    <dgm:cxn modelId="{3FB4FA2E-BC9A-2A4B-A90E-E4EA576E4485}" type="presOf" srcId="{9AA47807-AFD7-2840-B203-2938E3951268}" destId="{BD7A8189-6B7D-084A-86DD-266934CC09F0}" srcOrd="1" destOrd="0" presId="urn:microsoft.com/office/officeart/2005/8/layout/orgChart1"/>
    <dgm:cxn modelId="{2535302F-4B94-47CC-BDF8-955880527111}" srcId="{FE1BAD53-3512-844A-A1C9-D7071781DAA1}" destId="{10F77358-4E2E-47E2-9ABB-F80871CDE638}" srcOrd="1" destOrd="0" parTransId="{3481697A-F47E-4C3D-A093-16AC5D45ED1F}" sibTransId="{65093181-6707-4AC3-8252-0F835DD23E35}"/>
    <dgm:cxn modelId="{D5E5492F-1967-5147-B4F1-E403A74019D6}" type="presOf" srcId="{F6641BC6-CE3E-CA45-9DE7-45DD87FCAB19}" destId="{C8EFE6AA-F398-8242-965B-54916C067FB7}" srcOrd="0" destOrd="0" presId="urn:microsoft.com/office/officeart/2005/8/layout/orgChart1"/>
    <dgm:cxn modelId="{389D6F31-268E-7048-A142-3ECB601CF116}" type="presOf" srcId="{1FFE57FA-6310-4449-B652-98E08B98B595}" destId="{9ECC4375-4BFF-A147-8F5A-AB412F77CDCF}" srcOrd="1" destOrd="0" presId="urn:microsoft.com/office/officeart/2005/8/layout/orgChart1"/>
    <dgm:cxn modelId="{5C792E32-B580-4248-9D79-ADC5F00B0DA6}" type="presOf" srcId="{61F7AE3F-7015-6C4E-8123-97895C7FE9AB}" destId="{5B70BE93-1935-6E47-BD4C-4E0B5BF38AF7}" srcOrd="0" destOrd="0" presId="urn:microsoft.com/office/officeart/2005/8/layout/orgChart1"/>
    <dgm:cxn modelId="{F5659535-BD5F-4DAF-8843-CD11AFEBA57D}" srcId="{1323DF3D-6EAC-BF44-81A5-A265A0FDE8E1}" destId="{86B5AC78-0B88-47E5-BD03-5E7D567E2CFC}" srcOrd="0" destOrd="0" parTransId="{F261E55F-DD78-46B2-B583-8A29CFF22610}" sibTransId="{D58411FA-9002-4A8E-965D-509EAA2D8701}"/>
    <dgm:cxn modelId="{BA852036-38A9-F34B-8204-E1236543C1B8}" type="presOf" srcId="{4FDD788C-7130-490B-A81D-2B28A88A5732}" destId="{346A8BA3-83C7-7441-B388-809D9CF4B87B}" srcOrd="0" destOrd="0" presId="urn:microsoft.com/office/officeart/2005/8/layout/orgChart1"/>
    <dgm:cxn modelId="{8370743C-C0DC-2942-A186-F93338B12221}" type="presOf" srcId="{C9B3CA34-44F1-4746-B9FB-37EE3B2B2545}" destId="{3F770537-D09A-674E-BF99-42923139207C}" srcOrd="0" destOrd="0" presId="urn:microsoft.com/office/officeart/2005/8/layout/orgChart1"/>
    <dgm:cxn modelId="{5AEF453F-131A-8D4A-B73A-F48858061291}" type="presOf" srcId="{9FE64F23-6876-4A12-AADA-8BB742F87DAF}" destId="{4FBCEAD9-B70A-744F-940C-C6D72821758F}" srcOrd="0" destOrd="0" presId="urn:microsoft.com/office/officeart/2005/8/layout/orgChart1"/>
    <dgm:cxn modelId="{DD0F6340-196F-2545-967A-E7225E80995D}" type="presOf" srcId="{F6641BC6-CE3E-CA45-9DE7-45DD87FCAB19}" destId="{3DFE614C-1D48-8A41-8A09-A78B0381DD19}" srcOrd="1" destOrd="0" presId="urn:microsoft.com/office/officeart/2005/8/layout/orgChart1"/>
    <dgm:cxn modelId="{391FD45B-DF28-C44D-B346-631766D7380D}" type="presOf" srcId="{543C3B8B-B0C7-E544-B0DA-00FC9923E01E}" destId="{4CC26723-61C2-2144-97A4-BF0701B26E40}" srcOrd="0" destOrd="0" presId="urn:microsoft.com/office/officeart/2005/8/layout/orgChart1"/>
    <dgm:cxn modelId="{05EF395E-7339-9544-9978-7F8E91511B0C}" type="presOf" srcId="{FAEEDD5B-ED87-4898-BD41-FA22906E4654}" destId="{80CD5F01-4544-4C43-A091-EEFE3939A876}" srcOrd="0" destOrd="0" presId="urn:microsoft.com/office/officeart/2005/8/layout/orgChart1"/>
    <dgm:cxn modelId="{0A9A5741-A257-754E-80A1-EF210B519E89}" type="presOf" srcId="{C1325CAB-D017-4A52-A195-73E71C94283F}" destId="{A97BF8D2-5B19-2F40-84A5-C44DFF501ED1}" srcOrd="0" destOrd="0" presId="urn:microsoft.com/office/officeart/2005/8/layout/orgChart1"/>
    <dgm:cxn modelId="{86B40842-F08D-114F-B7F1-74A1C6CE73CD}" type="presOf" srcId="{D9D9D5DB-5688-4910-B4A7-653182349745}" destId="{F057A0A1-4B7F-834A-BD28-F41FAAA2975F}" srcOrd="0" destOrd="0" presId="urn:microsoft.com/office/officeart/2005/8/layout/orgChart1"/>
    <dgm:cxn modelId="{32704E63-158B-184E-A52E-407053F0A5A8}" type="presOf" srcId="{FE1BAD53-3512-844A-A1C9-D7071781DAA1}" destId="{7549C415-E145-894A-9863-4F3AE0A1EE76}" srcOrd="1" destOrd="0" presId="urn:microsoft.com/office/officeart/2005/8/layout/orgChart1"/>
    <dgm:cxn modelId="{1D9B4E43-6C80-F149-AA41-F97DB0684381}" srcId="{4C83D01C-38F3-004D-AB2E-03F360B7CD6C}" destId="{1323DF3D-6EAC-BF44-81A5-A265A0FDE8E1}" srcOrd="0" destOrd="0" parTransId="{4BE170CF-0C90-AC41-925D-88BC70BF21A8}" sibTransId="{88F3B8B1-2342-FC40-A654-ED41F59366E5}"/>
    <dgm:cxn modelId="{A8C46664-6CB2-C64D-990B-70C7AFC94840}" type="presOf" srcId="{9F56D3AB-48DA-4831-A5D3-225E388C1AD2}" destId="{99AA8B4B-4D5E-9648-982E-38DC740784FF}" srcOrd="1" destOrd="0" presId="urn:microsoft.com/office/officeart/2005/8/layout/orgChart1"/>
    <dgm:cxn modelId="{84926744-06F6-4771-81D3-8C781876493E}" srcId="{9AA47807-AFD7-2840-B203-2938E3951268}" destId="{C2CBEF56-0DAA-48C6-A282-F0265DE52D7B}" srcOrd="1" destOrd="0" parTransId="{A199A491-8857-4365-B2CF-F74E10B6ACAD}" sibTransId="{9AF04DEF-5632-4255-AAE1-214C6C31F071}"/>
    <dgm:cxn modelId="{C0D9AF6A-B98B-4771-B56D-443C7963FF41}" srcId="{1FFE57FA-6310-4449-B652-98E08B98B595}" destId="{1D3534EE-2EED-4461-8483-6D9B20E8E4A0}" srcOrd="0" destOrd="0" parTransId="{B1F40903-1DF9-450E-BCAF-DF53AA4C71D9}" sibTransId="{94A1C8E6-339D-4C90-8504-9F615F9F30DE}"/>
    <dgm:cxn modelId="{62C7D94A-3ECB-B540-837A-2D8AAF455319}" type="presOf" srcId="{63AAFE32-06BD-4358-A41E-A1B932FA7692}" destId="{9477930F-CCCF-A243-A6B2-CB74FEF23F2A}" srcOrd="0" destOrd="0" presId="urn:microsoft.com/office/officeart/2005/8/layout/orgChart1"/>
    <dgm:cxn modelId="{EF7EB64B-FC26-1848-9E10-3029399C8384}" type="presOf" srcId="{1E8AF900-84C5-496C-B6C3-A704FFA397C9}" destId="{19342A57-513E-0A41-85BD-978AC80242CF}" srcOrd="1" destOrd="0" presId="urn:microsoft.com/office/officeart/2005/8/layout/orgChart1"/>
    <dgm:cxn modelId="{261FE24B-9921-414F-B62D-F626AF95D5A0}" type="presOf" srcId="{990E4D8C-9BB4-4DC2-A107-102950A83111}" destId="{24F3DC3F-2F4D-1041-924B-BF5472177136}" srcOrd="0" destOrd="0" presId="urn:microsoft.com/office/officeart/2005/8/layout/orgChart1"/>
    <dgm:cxn modelId="{729EB36C-6D75-4DD2-A9E2-DC689144AFDF}" srcId="{CBC8AD9A-B15B-40B4-9059-F330490EEF9C}" destId="{F74F3050-4A64-4264-8E93-B4EEC5F95E4E}" srcOrd="1" destOrd="0" parTransId="{4DEE72F1-67B6-485B-A876-CDBBB3BB80AC}" sibTransId="{ADDF1496-59B8-438C-8468-F41152F6C777}"/>
    <dgm:cxn modelId="{1CA0CB6C-F170-4710-8A7A-EA010A26A906}" srcId="{4FDD788C-7130-490B-A81D-2B28A88A5732}" destId="{990E4D8C-9BB4-4DC2-A107-102950A83111}" srcOrd="3" destOrd="0" parTransId="{C9B3CA34-44F1-4746-B9FB-37EE3B2B2545}" sibTransId="{484DCA22-62D1-448A-A830-F9F290B41892}"/>
    <dgm:cxn modelId="{2A32126E-1909-E44E-AE31-59AC84B59685}" type="presOf" srcId="{C66B518F-5A82-7D41-890D-658B214BEDDD}" destId="{0E93ADB8-97EE-A744-A081-0EB62C4B0CC9}" srcOrd="0" destOrd="0" presId="urn:microsoft.com/office/officeart/2005/8/layout/orgChart1"/>
    <dgm:cxn modelId="{AF905771-A58B-594F-AFFB-D792953BD588}" type="presOf" srcId="{C66B518F-5A82-7D41-890D-658B214BEDDD}" destId="{68004910-12DD-6B4B-A24F-5D14ABD342A6}" srcOrd="1" destOrd="0" presId="urn:microsoft.com/office/officeart/2005/8/layout/orgChart1"/>
    <dgm:cxn modelId="{73A84372-F3E6-9C4C-85E8-C6F55BDBC69E}" type="presOf" srcId="{C2CBEF56-0DAA-48C6-A282-F0265DE52D7B}" destId="{4D3E9FB0-CA8D-C741-B926-6FEC4F25238E}" srcOrd="0" destOrd="0" presId="urn:microsoft.com/office/officeart/2005/8/layout/orgChart1"/>
    <dgm:cxn modelId="{F9DD7653-4ECE-2549-997F-1169626D58DD}" type="presOf" srcId="{1D3534EE-2EED-4461-8483-6D9B20E8E4A0}" destId="{58559569-9FDF-CF4F-8EF7-DDCAF81DAA5A}" srcOrd="1" destOrd="0" presId="urn:microsoft.com/office/officeart/2005/8/layout/orgChart1"/>
    <dgm:cxn modelId="{CD677873-3E86-CD4B-8DDC-B580E9BF3CD3}" type="presOf" srcId="{5BA77371-8BD1-415E-8079-D204AEC1488E}" destId="{8D703BFA-9AB7-4E4F-A79C-04DE4FBEDDEE}" srcOrd="0" destOrd="0" presId="urn:microsoft.com/office/officeart/2005/8/layout/orgChart1"/>
    <dgm:cxn modelId="{32D24A75-917C-4D49-A6F1-7848CB885561}" srcId="{C66B518F-5A82-7D41-890D-658B214BEDDD}" destId="{FE1BAD53-3512-844A-A1C9-D7071781DAA1}" srcOrd="0" destOrd="0" parTransId="{04551D1E-3E4C-3448-A8FF-0DA9D6CCA8B9}" sibTransId="{FFA5C637-2220-1340-B471-5AECECABF41B}"/>
    <dgm:cxn modelId="{C3F98155-11F9-3D4C-8DDF-80169C724FED}" type="presOf" srcId="{ED607CD8-8627-42CE-92E3-C58C224B98F4}" destId="{1365B181-D782-CF4F-9385-AC27860E1101}" srcOrd="0" destOrd="0" presId="urn:microsoft.com/office/officeart/2005/8/layout/orgChart1"/>
    <dgm:cxn modelId="{B6060459-3412-8749-B7BD-BA85C2CC997B}" type="presOf" srcId="{9FE64F23-6876-4A12-AADA-8BB742F87DAF}" destId="{2199DE05-8E5E-BC4A-8B03-05E99B6771B2}" srcOrd="1" destOrd="0" presId="urn:microsoft.com/office/officeart/2005/8/layout/orgChart1"/>
    <dgm:cxn modelId="{EBD68D59-E185-B448-994E-C44B1E5C533D}" srcId="{86B5AC78-0B88-47E5-BD03-5E7D567E2CFC}" destId="{C66B518F-5A82-7D41-890D-658B214BEDDD}" srcOrd="1" destOrd="0" parTransId="{F7040F01-82C4-4747-B413-1E0C70DBDC44}" sibTransId="{E934DEB3-FB36-884F-B259-3529CB955B0C}"/>
    <dgm:cxn modelId="{2750C05A-F2D7-9E4E-9F13-B32E59974556}" type="presOf" srcId="{4DFBCC1F-2510-45BB-86CE-EA8221CA71F8}" destId="{4FB2B717-EBEB-BC4F-8FBE-39F808E136AC}" srcOrd="0" destOrd="0" presId="urn:microsoft.com/office/officeart/2005/8/layout/orgChart1"/>
    <dgm:cxn modelId="{FC4A1F7B-7D6C-5340-8969-6527217C093C}" type="presOf" srcId="{46A088AA-0DD3-BA4F-8484-878CB484154B}" destId="{87B58A23-C033-6A4F-A7D0-715958E37439}" srcOrd="0" destOrd="0" presId="urn:microsoft.com/office/officeart/2005/8/layout/orgChart1"/>
    <dgm:cxn modelId="{5DAEE17B-401B-B043-A15D-A9B9DFED8544}" type="presOf" srcId="{779C28C6-985E-4F6A-9087-298D68B92B6B}" destId="{4190BD15-2EBC-6748-8953-55BC04095AE5}" srcOrd="0" destOrd="0" presId="urn:microsoft.com/office/officeart/2005/8/layout/orgChart1"/>
    <dgm:cxn modelId="{C25A517C-F9DD-2742-B7AA-9C41889D413D}" type="presOf" srcId="{3DB77DA8-9185-A34F-8CC2-B01D3E2AC414}" destId="{B556139E-B1F5-C249-9C67-B82C69545E1A}" srcOrd="0" destOrd="0" presId="urn:microsoft.com/office/officeart/2005/8/layout/orgChart1"/>
    <dgm:cxn modelId="{ABB72D7D-D7DB-7445-A22A-624078E739DF}" type="presOf" srcId="{F7040F01-82C4-4747-B413-1E0C70DBDC44}" destId="{84887C5A-505A-E246-A48E-18B54B98036F}" srcOrd="0" destOrd="0" presId="urn:microsoft.com/office/officeart/2005/8/layout/orgChart1"/>
    <dgm:cxn modelId="{D625D482-D2A8-8342-9F7D-922EAE8024C6}" type="presOf" srcId="{11827CF5-B8F3-43C7-8691-48A7F0918145}" destId="{3FF8A391-5AEB-144F-AAE7-657CB7841DD3}" srcOrd="0" destOrd="0" presId="urn:microsoft.com/office/officeart/2005/8/layout/orgChart1"/>
    <dgm:cxn modelId="{C38E7683-5877-B04C-BF26-9C7462CB06C3}" type="presOf" srcId="{4C83D01C-38F3-004D-AB2E-03F360B7CD6C}" destId="{D927CBFB-BCDD-4944-904D-59BB4F681565}" srcOrd="0" destOrd="0" presId="urn:microsoft.com/office/officeart/2005/8/layout/orgChart1"/>
    <dgm:cxn modelId="{E9318686-A102-9047-BBB4-1EA0F232EC4B}" type="presOf" srcId="{4FDD788C-7130-490B-A81D-2B28A88A5732}" destId="{04206195-CD1A-1B41-9757-5B0E1707C075}" srcOrd="1" destOrd="0" presId="urn:microsoft.com/office/officeart/2005/8/layout/orgChart1"/>
    <dgm:cxn modelId="{9B309586-23F2-D347-93F1-1018F79E29DF}" type="presOf" srcId="{DC94EFAE-22D0-469C-BBA3-F167DBA2D833}" destId="{5610B45E-B9A2-7744-AFCC-0468013A87E4}" srcOrd="0" destOrd="0" presId="urn:microsoft.com/office/officeart/2005/8/layout/orgChart1"/>
    <dgm:cxn modelId="{5E682788-4926-634F-830C-08FE3FAF9C40}" type="presOf" srcId="{CBC8AD9A-B15B-40B4-9059-F330490EEF9C}" destId="{301C6139-5B6E-F749-BF1F-116CA937DE18}" srcOrd="0" destOrd="0" presId="urn:microsoft.com/office/officeart/2005/8/layout/orgChart1"/>
    <dgm:cxn modelId="{75E13C8A-938C-214C-876F-B5750470B1CE}" type="presOf" srcId="{CE816216-4220-4E07-A1F5-EF13B374FAA0}" destId="{447183BB-7672-DF4C-AAF0-64D09476A299}" srcOrd="0" destOrd="0" presId="urn:microsoft.com/office/officeart/2005/8/layout/orgChart1"/>
    <dgm:cxn modelId="{DAE4E98A-8496-624D-ACA2-341F8309AFC3}" type="presOf" srcId="{9F56D3AB-48DA-4831-A5D3-225E388C1AD2}" destId="{9412F6B8-838B-1242-A5C2-8C2639DC78F2}" srcOrd="0" destOrd="0" presId="urn:microsoft.com/office/officeart/2005/8/layout/orgChart1"/>
    <dgm:cxn modelId="{1C4EF68F-D5F7-3240-9688-C9E5AB3BFCBC}" type="presOf" srcId="{D68E414A-ABDA-4E4D-B584-582419E06196}" destId="{906F6CA2-A2A9-5D47-BF65-7DE86CDA2E14}" srcOrd="0" destOrd="0" presId="urn:microsoft.com/office/officeart/2005/8/layout/orgChart1"/>
    <dgm:cxn modelId="{A807AA91-2A0E-446E-8180-D2D61F97C3D3}" srcId="{4FDD788C-7130-490B-A81D-2B28A88A5732}" destId="{F97FE3A6-A053-46AC-893C-6E1DD29D4396}" srcOrd="1" destOrd="0" parTransId="{E58CDE2F-5648-4DB8-8A1F-C9591E21E6C4}" sibTransId="{472763CD-2995-4DEE-91F2-413B8DD36593}"/>
    <dgm:cxn modelId="{954E0692-E6D2-4142-9C0E-84BE717C83B5}" type="presOf" srcId="{543C3B8B-B0C7-E544-B0DA-00FC9923E01E}" destId="{2A70F515-263F-8646-8A48-A18C2FEAFEEA}" srcOrd="1" destOrd="0" presId="urn:microsoft.com/office/officeart/2005/8/layout/orgChart1"/>
    <dgm:cxn modelId="{06569C94-A011-2B4F-91B1-DFBBEEEC91BE}" type="presOf" srcId="{10F77358-4E2E-47E2-9ABB-F80871CDE638}" destId="{C3724D06-7482-7C49-832A-6969D5B74669}" srcOrd="0" destOrd="0" presId="urn:microsoft.com/office/officeart/2005/8/layout/orgChart1"/>
    <dgm:cxn modelId="{1031AA96-BF77-5C4E-BD45-04931982F3A1}" type="presOf" srcId="{6A077ADA-EDBB-F245-AC4F-EFD38F92359F}" destId="{50DD24BF-9363-3A40-8694-44732B6D59FA}" srcOrd="0" destOrd="0" presId="urn:microsoft.com/office/officeart/2005/8/layout/orgChart1"/>
    <dgm:cxn modelId="{5888A597-1D0E-E04A-83D9-A32367BEC2E5}" srcId="{86B5AC78-0B88-47E5-BD03-5E7D567E2CFC}" destId="{61F7AE3F-7015-6C4E-8123-97895C7FE9AB}" srcOrd="0" destOrd="0" parTransId="{46A088AA-0DD3-BA4F-8484-878CB484154B}" sibTransId="{D283B368-686E-8043-86B2-D572DD37124F}"/>
    <dgm:cxn modelId="{24A500A6-ABA7-ED42-8806-07F3DDA60EB9}" type="presOf" srcId="{B0E4C2BF-6129-7249-A8F2-D5A0F511DCEF}" destId="{4CD2C93A-9181-BD48-84D1-840E19685011}" srcOrd="0" destOrd="0" presId="urn:microsoft.com/office/officeart/2005/8/layout/orgChart1"/>
    <dgm:cxn modelId="{9D0DCEAA-8530-4D47-A365-410AD7CDEE5D}" type="presOf" srcId="{A07A7443-C891-4334-8D7F-9671005307D1}" destId="{15DB87E0-EE6B-AC4B-B929-6204443E6906}" srcOrd="1" destOrd="0" presId="urn:microsoft.com/office/officeart/2005/8/layout/orgChart1"/>
    <dgm:cxn modelId="{389F16AC-384C-3D45-BD5A-AC90FACD8E97}" type="presOf" srcId="{C1951ACA-929B-463F-B744-885F20E98E67}" destId="{6F5C1606-9C36-204C-97DE-26FFFB868D61}" srcOrd="1" destOrd="0" presId="urn:microsoft.com/office/officeart/2005/8/layout/orgChart1"/>
    <dgm:cxn modelId="{48DA5CAC-9C51-5D45-8410-24711D0684C9}" srcId="{543C3B8B-B0C7-E544-B0DA-00FC9923E01E}" destId="{F6641BC6-CE3E-CA45-9DE7-45DD87FCAB19}" srcOrd="0" destOrd="0" parTransId="{B0E4C2BF-6129-7249-A8F2-D5A0F511DCEF}" sibTransId="{392681BE-8CC7-C54F-92E8-AA70C95F6D31}"/>
    <dgm:cxn modelId="{3A5FFBAF-110D-8042-8BB3-9C9E95546E66}" type="presOf" srcId="{A199A491-8857-4365-B2CF-F74E10B6ACAD}" destId="{D9311C19-62D9-FE4E-8FB9-D7AC07C11B72}" srcOrd="0" destOrd="0" presId="urn:microsoft.com/office/officeart/2005/8/layout/orgChart1"/>
    <dgm:cxn modelId="{B91CB8B0-CD0D-244B-87EC-EA468A076BEE}" type="presOf" srcId="{773A0BC0-0D58-4AB7-962A-41446319E2CD}" destId="{70FA6F8F-C5FA-5744-ABA9-C625E88CDC88}" srcOrd="0" destOrd="0" presId="urn:microsoft.com/office/officeart/2005/8/layout/orgChart1"/>
    <dgm:cxn modelId="{77B7C3B0-E2C6-4B4D-A9DD-C8E934E1B0A2}" type="presOf" srcId="{D9D9D5DB-5688-4910-B4A7-653182349745}" destId="{7543A460-4853-B649-B5DC-59B35F09DB71}" srcOrd="1" destOrd="0" presId="urn:microsoft.com/office/officeart/2005/8/layout/orgChart1"/>
    <dgm:cxn modelId="{FDDCE5B2-3CE9-B34C-95FC-60F371D4539A}" type="presOf" srcId="{A6C5DC93-7C64-F247-B9C6-0C7555B1B34D}" destId="{024A1FCD-0224-6F45-B7AA-6E0CB6F97F1D}" srcOrd="0" destOrd="0" presId="urn:microsoft.com/office/officeart/2005/8/layout/orgChart1"/>
    <dgm:cxn modelId="{B7DD86B3-A34C-8F44-85CF-DA839567913E}" type="presOf" srcId="{4DEE72F1-67B6-485B-A876-CDBBB3BB80AC}" destId="{A44FCA83-7086-3148-BC4C-64DB56B9512D}" srcOrd="0" destOrd="0" presId="urn:microsoft.com/office/officeart/2005/8/layout/orgChart1"/>
    <dgm:cxn modelId="{FE387FB5-2C18-8B45-9BE9-0A1F685418E3}" type="presOf" srcId="{A6C5DC93-7C64-F247-B9C6-0C7555B1B34D}" destId="{990A0B33-6B38-9D49-A824-71123F184625}" srcOrd="1" destOrd="0" presId="urn:microsoft.com/office/officeart/2005/8/layout/orgChart1"/>
    <dgm:cxn modelId="{4FE26CB7-58C7-6D46-A07C-19E1B3DCDE19}" type="presOf" srcId="{3DB77DA8-9185-A34F-8CC2-B01D3E2AC414}" destId="{C8FE98C7-F432-234E-A6D7-D695E5D517E3}" srcOrd="1" destOrd="0" presId="urn:microsoft.com/office/officeart/2005/8/layout/orgChart1"/>
    <dgm:cxn modelId="{A1CBA1B8-1F69-8044-9168-BBC1A8810599}" type="presOf" srcId="{1323DF3D-6EAC-BF44-81A5-A265A0FDE8E1}" destId="{78A819E6-18B9-6C48-A707-282649215778}" srcOrd="0" destOrd="0" presId="urn:microsoft.com/office/officeart/2005/8/layout/orgChart1"/>
    <dgm:cxn modelId="{AC1FD3B9-E75C-0B4C-BC4A-80E36A7AAE6C}" type="presOf" srcId="{11827CF5-B8F3-43C7-8691-48A7F0918145}" destId="{CA502D18-8A14-3C4C-BE3E-6F4FD1F7F6FC}" srcOrd="1" destOrd="0" presId="urn:microsoft.com/office/officeart/2005/8/layout/orgChart1"/>
    <dgm:cxn modelId="{6A4A9CBA-0A4E-B545-81A7-C48EAA67D2EA}" srcId="{3DB77DA8-9185-A34F-8CC2-B01D3E2AC414}" destId="{1FFE57FA-6310-4449-B652-98E08B98B595}" srcOrd="0" destOrd="0" parTransId="{6A077ADA-EDBB-F245-AC4F-EFD38F92359F}" sibTransId="{186CE7E3-8BF8-D94B-B4FE-14C03641A454}"/>
    <dgm:cxn modelId="{FD9FC2BF-2DCB-4A8C-86AD-2792637D0C50}" srcId="{CBC8AD9A-B15B-40B4-9059-F330490EEF9C}" destId="{C3922518-8425-4327-B60C-23D377CCD40A}" srcOrd="0" destOrd="0" parTransId="{5BA77371-8BD1-415E-8079-D204AEC1488E}" sibTransId="{FA4D817E-0484-48B8-AAD5-0C6F2AFB5471}"/>
    <dgm:cxn modelId="{E69D3DC1-8E0A-134B-9DBB-A9BD71565485}" type="presOf" srcId="{F6AF4C25-3BA0-4FF4-9AFB-12BBB9C210FE}" destId="{E3FC51BC-64E3-EF40-9489-E48EF7F9231B}" srcOrd="1" destOrd="0" presId="urn:microsoft.com/office/officeart/2005/8/layout/orgChart1"/>
    <dgm:cxn modelId="{317235C4-D2BD-934C-A568-3CD8A74B4BA6}" type="presOf" srcId="{4477C5B7-2954-E042-9708-B11879423730}" destId="{522B03FE-596B-5645-BA21-01824BFF9925}" srcOrd="0" destOrd="0" presId="urn:microsoft.com/office/officeart/2005/8/layout/orgChart1"/>
    <dgm:cxn modelId="{0676EAC7-F5FA-264B-B0F4-21C30B8D8F81}" type="presOf" srcId="{FB886839-93B5-4D01-B4E5-9B575D6E269D}" destId="{5A860EE3-7542-9249-B0F8-C71800BAD51C}" srcOrd="0" destOrd="0" presId="urn:microsoft.com/office/officeart/2005/8/layout/orgChart1"/>
    <dgm:cxn modelId="{39E851C9-5433-6845-A080-5EF49ED5F3D9}" type="presOf" srcId="{3481697A-F47E-4C3D-A093-16AC5D45ED1F}" destId="{48109328-334D-4F4E-A625-5B1EA14349DC}" srcOrd="0" destOrd="0" presId="urn:microsoft.com/office/officeart/2005/8/layout/orgChart1"/>
    <dgm:cxn modelId="{D81C56C9-F997-AD43-B845-161EE6F25F26}" srcId="{A6C5DC93-7C64-F247-B9C6-0C7555B1B34D}" destId="{9AA47807-AFD7-2840-B203-2938E3951268}" srcOrd="0" destOrd="0" parTransId="{4477C5B7-2954-E042-9708-B11879423730}" sibTransId="{1E2272BF-4409-534F-8EF8-31E2E48F259E}"/>
    <dgm:cxn modelId="{00A5C6CE-34E6-481F-B1AA-36892C33A5B2}" srcId="{4FDD788C-7130-490B-A81D-2B28A88A5732}" destId="{C1951ACA-929B-463F-B744-885F20E98E67}" srcOrd="0" destOrd="0" parTransId="{DC94EFAE-22D0-469C-BBA3-F167DBA2D833}" sibTransId="{D473D048-D4F6-4C42-97C4-67532E0B2EF6}"/>
    <dgm:cxn modelId="{500165D1-AA89-5046-ABBE-EA530B2BE46F}" srcId="{61F7AE3F-7015-6C4E-8123-97895C7FE9AB}" destId="{A6C5DC93-7C64-F247-B9C6-0C7555B1B34D}" srcOrd="0" destOrd="0" parTransId="{CAC7CB24-1D47-5045-86B7-7EA13DDCB907}" sibTransId="{C15E9AFA-1DE5-E944-B5B4-F073A8613496}"/>
    <dgm:cxn modelId="{490EE9D1-274C-AA46-9081-AE2523B599F5}" srcId="{3DB77DA8-9185-A34F-8CC2-B01D3E2AC414}" destId="{543C3B8B-B0C7-E544-B0DA-00FC9923E01E}" srcOrd="1" destOrd="0" parTransId="{D68E414A-ABDA-4E4D-B584-582419E06196}" sibTransId="{899E1B94-E2E2-7C4B-9503-17DD53F57694}"/>
    <dgm:cxn modelId="{C8A7B8D2-A300-4D46-BB4B-68FCD39C9F58}" type="presOf" srcId="{F97FE3A6-A053-46AC-893C-6E1DD29D4396}" destId="{65ED89C7-3BE5-9843-8AD7-A511F3089B0E}" srcOrd="0" destOrd="0" presId="urn:microsoft.com/office/officeart/2005/8/layout/orgChart1"/>
    <dgm:cxn modelId="{33BE57D3-74EA-6A4A-8991-D74796BF3138}" type="presOf" srcId="{E58CDE2F-5648-4DB8-8A1F-C9591E21E6C4}" destId="{9840C06E-68EF-6849-A0F0-CFCD81CEEDD2}" srcOrd="0" destOrd="0" presId="urn:microsoft.com/office/officeart/2005/8/layout/orgChart1"/>
    <dgm:cxn modelId="{5B2714D4-AB61-4551-B648-35148D035FAB}" srcId="{C1951ACA-929B-463F-B744-885F20E98E67}" destId="{9F56D3AB-48DA-4831-A5D3-225E388C1AD2}" srcOrd="0" destOrd="0" parTransId="{EF8B288A-0A81-4D18-A873-968F44F39718}" sibTransId="{F3E2CF9E-1E00-475F-AEBA-038B4DA5753D}"/>
    <dgm:cxn modelId="{BB3234D4-B7D4-409F-A140-2C2FD4D59CCB}" srcId="{F97FE3A6-A053-46AC-893C-6E1DD29D4396}" destId="{4DFBCC1F-2510-45BB-86CE-EA8221CA71F8}" srcOrd="0" destOrd="0" parTransId="{63AAFE32-06BD-4358-A41E-A1B932FA7692}" sibTransId="{7368BC88-5D4C-45D9-9C42-70480B44BFDF}"/>
    <dgm:cxn modelId="{74A1C5D4-6719-864A-B304-A4165989C421}" type="presOf" srcId="{C1951ACA-929B-463F-B744-885F20E98E67}" destId="{38152116-87EB-A94E-84A7-3D80BE43578E}" srcOrd="0" destOrd="0" presId="urn:microsoft.com/office/officeart/2005/8/layout/orgChart1"/>
    <dgm:cxn modelId="{6C5C78D8-7FCA-2648-A27B-E83726B03C5B}" type="presOf" srcId="{1323DF3D-6EAC-BF44-81A5-A265A0FDE8E1}" destId="{3FABB626-7FD5-A549-B935-A7C313DE0A5E}" srcOrd="1" destOrd="0" presId="urn:microsoft.com/office/officeart/2005/8/layout/orgChart1"/>
    <dgm:cxn modelId="{472C4DDA-CE5D-2B47-8378-5161E1B2302F}" type="presOf" srcId="{1E8AF900-84C5-496C-B6C3-A704FFA397C9}" destId="{CF19BC09-2722-E64D-8746-42D72536D607}" srcOrd="0" destOrd="0" presId="urn:microsoft.com/office/officeart/2005/8/layout/orgChart1"/>
    <dgm:cxn modelId="{B06753DE-340B-A94F-91FB-2C27D75CAED5}" type="presOf" srcId="{F74F3050-4A64-4264-8E93-B4EEC5F95E4E}" destId="{B35F60B0-678B-704C-9631-12FAFB916D57}" srcOrd="0" destOrd="0" presId="urn:microsoft.com/office/officeart/2005/8/layout/orgChart1"/>
    <dgm:cxn modelId="{176043E2-1CFA-5F4A-AC3A-567C43BEB531}" type="presOf" srcId="{9AA47807-AFD7-2840-B203-2938E3951268}" destId="{16874A71-F274-C043-A14B-ECE2D0B29B21}" srcOrd="0" destOrd="0" presId="urn:microsoft.com/office/officeart/2005/8/layout/orgChart1"/>
    <dgm:cxn modelId="{C6A311E3-925E-D943-9D3B-F10BB8730894}" srcId="{86B5AC78-0B88-47E5-BD03-5E7D567E2CFC}" destId="{3DB77DA8-9185-A34F-8CC2-B01D3E2AC414}" srcOrd="2" destOrd="0" parTransId="{3F131530-23FB-FD42-93DD-64EFA0188FED}" sibTransId="{B2044613-76FE-BA42-989D-33FD687D9E13}"/>
    <dgm:cxn modelId="{283DBCE6-3B1C-4F00-9609-0BB7F8A0641B}" srcId="{FE1BAD53-3512-844A-A1C9-D7071781DAA1}" destId="{FAEEDD5B-ED87-4898-BD41-FA22906E4654}" srcOrd="0" destOrd="0" parTransId="{773A0BC0-0D58-4AB7-962A-41446319E2CD}" sibTransId="{44A9983F-0735-421D-B09B-1EBC00E9EBD1}"/>
    <dgm:cxn modelId="{183BB2EB-CE07-6C40-992B-89963F068BE9}" type="presOf" srcId="{C2CBEF56-0DAA-48C6-A282-F0265DE52D7B}" destId="{3F9785B3-598A-AA4D-B36C-4FE25D9546AF}" srcOrd="1" destOrd="0" presId="urn:microsoft.com/office/officeart/2005/8/layout/orgChart1"/>
    <dgm:cxn modelId="{1E2150EC-C5A4-48A2-B70A-7C01A6111458}" srcId="{C66B518F-5A82-7D41-890D-658B214BEDDD}" destId="{4FDD788C-7130-490B-A81D-2B28A88A5732}" srcOrd="1" destOrd="0" parTransId="{D3288353-1721-451B-8B90-BFA1088F950C}" sibTransId="{A5878F15-CAC2-414B-AEB8-F670ED96A392}"/>
    <dgm:cxn modelId="{9E4C2FEE-9EC5-3542-A80C-E6A0772C5AEB}" type="presOf" srcId="{1D3534EE-2EED-4461-8483-6D9B20E8E4A0}" destId="{65BD9221-10C4-EA4C-AFF8-192FDBCA8FF1}" srcOrd="0" destOrd="0" presId="urn:microsoft.com/office/officeart/2005/8/layout/orgChart1"/>
    <dgm:cxn modelId="{C34650EE-2BCF-3941-A0DD-6ADDABA3F1C3}" type="presOf" srcId="{C9D002A6-831D-4967-A7F8-3608053E3189}" destId="{36593037-4090-A541-9AA2-F0821E415C3B}" srcOrd="0" destOrd="0" presId="urn:microsoft.com/office/officeart/2005/8/layout/orgChart1"/>
    <dgm:cxn modelId="{168FF2EE-0CE4-5343-999F-DF4D6BEB5B31}" type="presOf" srcId="{990E4D8C-9BB4-4DC2-A107-102950A83111}" destId="{12573152-2BD2-BC48-86EF-74993BA20F19}" srcOrd="1" destOrd="0" presId="urn:microsoft.com/office/officeart/2005/8/layout/orgChart1"/>
    <dgm:cxn modelId="{5115BAEF-242F-3B4A-A8CB-8C97802213D3}" type="presOf" srcId="{D3288353-1721-451B-8B90-BFA1088F950C}" destId="{13C329CB-7091-454D-95D3-9B514CE5A097}" srcOrd="0" destOrd="0" presId="urn:microsoft.com/office/officeart/2005/8/layout/orgChart1"/>
    <dgm:cxn modelId="{51F6F6EF-F1F5-D041-88AD-01B761F28331}" type="presOf" srcId="{C3922518-8425-4327-B60C-23D377CCD40A}" destId="{A0F37BDA-7D42-784A-9176-B5125A3980DD}" srcOrd="1" destOrd="0" presId="urn:microsoft.com/office/officeart/2005/8/layout/orgChart1"/>
    <dgm:cxn modelId="{DC2C6CF0-6FF6-3E42-B4A6-B416513E3293}" type="presOf" srcId="{1FFE57FA-6310-4449-B652-98E08B98B595}" destId="{DEF5EB7C-CA24-0C4F-B25A-871A9262FB23}" srcOrd="0" destOrd="0" presId="urn:microsoft.com/office/officeart/2005/8/layout/orgChart1"/>
    <dgm:cxn modelId="{34DABDF3-2CF1-EF42-8317-65FE8693D060}" type="presOf" srcId="{CBC8AD9A-B15B-40B4-9059-F330490EEF9C}" destId="{71CA3D77-E4CB-394C-BA0D-D63799541048}" srcOrd="1" destOrd="0" presId="urn:microsoft.com/office/officeart/2005/8/layout/orgChart1"/>
    <dgm:cxn modelId="{14B7C0F8-F2AB-9349-B048-3E03187A295B}" type="presOf" srcId="{CAC7CB24-1D47-5045-86B7-7EA13DDCB907}" destId="{501A4634-C1AD-A845-94CA-AE6305FED64D}" srcOrd="0" destOrd="0" presId="urn:microsoft.com/office/officeart/2005/8/layout/orgChart1"/>
    <dgm:cxn modelId="{E0ACBDFA-1D15-4EE2-A839-45880C89EFE3}" srcId="{1D3534EE-2EED-4461-8483-6D9B20E8E4A0}" destId="{11827CF5-B8F3-43C7-8691-48A7F0918145}" srcOrd="1" destOrd="0" parTransId="{919E22AC-92D2-4340-AEA3-8A6D6B1B85BD}" sibTransId="{F7D0BA0B-10D9-49CE-9086-2BFC455EDDCD}"/>
    <dgm:cxn modelId="{A7AF1BFB-1A26-431C-85D3-AC1BF6A26B7E}" srcId="{1D3534EE-2EED-4461-8483-6D9B20E8E4A0}" destId="{FB886839-93B5-4D01-B4E5-9B575D6E269D}" srcOrd="0" destOrd="0" parTransId="{3086C486-2229-46AA-8CDA-C2E99513BC47}" sibTransId="{5A2C4731-ECA3-4A56-A219-51AD5761E0AE}"/>
    <dgm:cxn modelId="{2A4B9CFB-EBB2-1D4B-BE5C-C334711B3245}" type="presOf" srcId="{FAEEDD5B-ED87-4898-BD41-FA22906E4654}" destId="{14D0314F-1C0A-F042-BB70-244670500435}" srcOrd="1" destOrd="0" presId="urn:microsoft.com/office/officeart/2005/8/layout/orgChart1"/>
    <dgm:cxn modelId="{A46BD0FB-4565-4D68-B0F0-A54A3061F4DE}" srcId="{543C3B8B-B0C7-E544-B0DA-00FC9923E01E}" destId="{D9D9D5DB-5688-4910-B4A7-653182349745}" srcOrd="1" destOrd="0" parTransId="{ED607CD8-8627-42CE-92E3-C58C224B98F4}" sibTransId="{CF0F66A6-2325-439F-9A4D-57106AB5CFB0}"/>
    <dgm:cxn modelId="{2B224DFC-BA22-8748-9F11-4E597A1589C8}" type="presOf" srcId="{F6AF4C25-3BA0-4FF4-9AFB-12BBB9C210FE}" destId="{4B118011-BDB1-F647-A9E9-97786C577473}" srcOrd="0" destOrd="0" presId="urn:microsoft.com/office/officeart/2005/8/layout/orgChart1"/>
    <dgm:cxn modelId="{7B85C3FD-CF97-4F02-9F9C-D1F298FD80F2}" srcId="{4FDD788C-7130-490B-A81D-2B28A88A5732}" destId="{F6AF4C25-3BA0-4FF4-9AFB-12BBB9C210FE}" srcOrd="2" destOrd="0" parTransId="{CE816216-4220-4E07-A1F5-EF13B374FAA0}" sibTransId="{201561F5-7F07-4D81-ACA3-F15F7400769C}"/>
    <dgm:cxn modelId="{DA45D3FD-07DB-5C4C-8EE7-62E94F260DDC}" type="presOf" srcId="{FE1BAD53-3512-844A-A1C9-D7071781DAA1}" destId="{2BF02AE7-24A9-264C-BD45-30EAD63F5109}" srcOrd="0" destOrd="0" presId="urn:microsoft.com/office/officeart/2005/8/layout/orgChart1"/>
    <dgm:cxn modelId="{523007FF-3C13-474C-BD0D-9EFD5291088A}" type="presOf" srcId="{C3922518-8425-4327-B60C-23D377CCD40A}" destId="{46A85C98-8EF6-2C48-B09B-C0EE1ED4933E}" srcOrd="0" destOrd="0" presId="urn:microsoft.com/office/officeart/2005/8/layout/orgChart1"/>
    <dgm:cxn modelId="{98373DFF-43EA-5743-AB91-3B59D6630997}" type="presOf" srcId="{86B5AC78-0B88-47E5-BD03-5E7D567E2CFC}" destId="{F5DAC069-C873-604D-8FC4-5BDC7F15990E}" srcOrd="1" destOrd="0" presId="urn:microsoft.com/office/officeart/2005/8/layout/orgChart1"/>
    <dgm:cxn modelId="{CD0BBDFF-2D01-934F-83F6-2078BBB22917}" type="presOf" srcId="{86B5AC78-0B88-47E5-BD03-5E7D567E2CFC}" destId="{FA17F50F-0913-6E48-AEE7-24204C3AF8DC}" srcOrd="0" destOrd="0" presId="urn:microsoft.com/office/officeart/2005/8/layout/orgChart1"/>
    <dgm:cxn modelId="{ED091B75-1BD8-E24D-A903-8961A0887BF9}" type="presParOf" srcId="{D927CBFB-BCDD-4944-904D-59BB4F681565}" destId="{4BF139CB-9640-504D-817B-C1F60582A363}" srcOrd="0" destOrd="0" presId="urn:microsoft.com/office/officeart/2005/8/layout/orgChart1"/>
    <dgm:cxn modelId="{6A5E0345-1728-BC40-8101-ED4D8926B12C}" type="presParOf" srcId="{4BF139CB-9640-504D-817B-C1F60582A363}" destId="{B035E6AC-13C5-EB4C-96B0-F3661316A012}" srcOrd="0" destOrd="0" presId="urn:microsoft.com/office/officeart/2005/8/layout/orgChart1"/>
    <dgm:cxn modelId="{B32D70B1-FB58-D641-BD22-03AA210BB10F}" type="presParOf" srcId="{B035E6AC-13C5-EB4C-96B0-F3661316A012}" destId="{78A819E6-18B9-6C48-A707-282649215778}" srcOrd="0" destOrd="0" presId="urn:microsoft.com/office/officeart/2005/8/layout/orgChart1"/>
    <dgm:cxn modelId="{02297D8C-8D5A-524C-8B1F-9E6B73A14E89}" type="presParOf" srcId="{B035E6AC-13C5-EB4C-96B0-F3661316A012}" destId="{3FABB626-7FD5-A549-B935-A7C313DE0A5E}" srcOrd="1" destOrd="0" presId="urn:microsoft.com/office/officeart/2005/8/layout/orgChart1"/>
    <dgm:cxn modelId="{D96C07F5-451A-5442-A65F-AA3F90392749}" type="presParOf" srcId="{4BF139CB-9640-504D-817B-C1F60582A363}" destId="{3FDA5A00-CE12-9241-8399-F6ADCBF643A0}" srcOrd="1" destOrd="0" presId="urn:microsoft.com/office/officeart/2005/8/layout/orgChart1"/>
    <dgm:cxn modelId="{6282076D-B268-4446-BAE0-7CD093D42D21}" type="presParOf" srcId="{3FDA5A00-CE12-9241-8399-F6ADCBF643A0}" destId="{B6FD828C-E36F-DA48-8B12-92D90B99B8F7}" srcOrd="0" destOrd="0" presId="urn:microsoft.com/office/officeart/2005/8/layout/orgChart1"/>
    <dgm:cxn modelId="{4CC4604D-3866-5546-9B13-17AA518D5498}" type="presParOf" srcId="{3FDA5A00-CE12-9241-8399-F6ADCBF643A0}" destId="{EFF069B6-D4E3-B54C-88E4-743A8AC5BCD7}" srcOrd="1" destOrd="0" presId="urn:microsoft.com/office/officeart/2005/8/layout/orgChart1"/>
    <dgm:cxn modelId="{5571E588-3AB9-1745-9EDC-84EC35422141}" type="presParOf" srcId="{EFF069B6-D4E3-B54C-88E4-743A8AC5BCD7}" destId="{81A41D21-8A15-4646-AAAE-64997C04181E}" srcOrd="0" destOrd="0" presId="urn:microsoft.com/office/officeart/2005/8/layout/orgChart1"/>
    <dgm:cxn modelId="{9612CACE-D012-2644-9305-547BA48669D6}" type="presParOf" srcId="{81A41D21-8A15-4646-AAAE-64997C04181E}" destId="{FA17F50F-0913-6E48-AEE7-24204C3AF8DC}" srcOrd="0" destOrd="0" presId="urn:microsoft.com/office/officeart/2005/8/layout/orgChart1"/>
    <dgm:cxn modelId="{341AF7B6-763D-154D-8AF5-68DFA58CA689}" type="presParOf" srcId="{81A41D21-8A15-4646-AAAE-64997C04181E}" destId="{F5DAC069-C873-604D-8FC4-5BDC7F15990E}" srcOrd="1" destOrd="0" presId="urn:microsoft.com/office/officeart/2005/8/layout/orgChart1"/>
    <dgm:cxn modelId="{599F33F4-0042-5443-876D-6BBEB0E43DA3}" type="presParOf" srcId="{EFF069B6-D4E3-B54C-88E4-743A8AC5BCD7}" destId="{43EC6C04-24A8-E441-8AA4-E69084B755BF}" srcOrd="1" destOrd="0" presId="urn:microsoft.com/office/officeart/2005/8/layout/orgChart1"/>
    <dgm:cxn modelId="{E1EAF33E-9AB4-BE4C-94B9-F82E511F8DCD}" type="presParOf" srcId="{43EC6C04-24A8-E441-8AA4-E69084B755BF}" destId="{87B58A23-C033-6A4F-A7D0-715958E37439}" srcOrd="0" destOrd="0" presId="urn:microsoft.com/office/officeart/2005/8/layout/orgChart1"/>
    <dgm:cxn modelId="{B41780CB-A0B6-334F-ADF5-809AD6135D19}" type="presParOf" srcId="{43EC6C04-24A8-E441-8AA4-E69084B755BF}" destId="{CAD78524-1DF1-1440-889C-DA27AFAF027A}" srcOrd="1" destOrd="0" presId="urn:microsoft.com/office/officeart/2005/8/layout/orgChart1"/>
    <dgm:cxn modelId="{D506CC75-76D6-F34D-8095-D88EB4FA9B4E}" type="presParOf" srcId="{CAD78524-1DF1-1440-889C-DA27AFAF027A}" destId="{ABBB7C9B-A5D3-2648-9720-BC54DFA08482}" srcOrd="0" destOrd="0" presId="urn:microsoft.com/office/officeart/2005/8/layout/orgChart1"/>
    <dgm:cxn modelId="{A58642B5-26B6-A542-9A6A-33A32DF2A8CC}" type="presParOf" srcId="{ABBB7C9B-A5D3-2648-9720-BC54DFA08482}" destId="{5B70BE93-1935-6E47-BD4C-4E0B5BF38AF7}" srcOrd="0" destOrd="0" presId="urn:microsoft.com/office/officeart/2005/8/layout/orgChart1"/>
    <dgm:cxn modelId="{EADC7505-16B5-B947-AB85-978147F250E0}" type="presParOf" srcId="{ABBB7C9B-A5D3-2648-9720-BC54DFA08482}" destId="{CE127211-5868-3349-8BA9-505D6FE5F148}" srcOrd="1" destOrd="0" presId="urn:microsoft.com/office/officeart/2005/8/layout/orgChart1"/>
    <dgm:cxn modelId="{84650EE5-C61A-D746-8008-C25FFBE23822}" type="presParOf" srcId="{CAD78524-1DF1-1440-889C-DA27AFAF027A}" destId="{37E9949B-6074-8C4A-8FD3-0ABC8E54949D}" srcOrd="1" destOrd="0" presId="urn:microsoft.com/office/officeart/2005/8/layout/orgChart1"/>
    <dgm:cxn modelId="{B0C185CB-5E04-734B-B60B-B990CD879979}" type="presParOf" srcId="{37E9949B-6074-8C4A-8FD3-0ABC8E54949D}" destId="{501A4634-C1AD-A845-94CA-AE6305FED64D}" srcOrd="0" destOrd="0" presId="urn:microsoft.com/office/officeart/2005/8/layout/orgChart1"/>
    <dgm:cxn modelId="{86B43CCB-311E-AF41-A02F-ED3DB4F62902}" type="presParOf" srcId="{37E9949B-6074-8C4A-8FD3-0ABC8E54949D}" destId="{7636A138-C5D9-8548-B012-82F8719CD43B}" srcOrd="1" destOrd="0" presId="urn:microsoft.com/office/officeart/2005/8/layout/orgChart1"/>
    <dgm:cxn modelId="{0BA1A56F-BEAD-2642-99E4-756CBA190109}" type="presParOf" srcId="{7636A138-C5D9-8548-B012-82F8719CD43B}" destId="{A630D767-0EC3-9443-A797-7A52FA85CF88}" srcOrd="0" destOrd="0" presId="urn:microsoft.com/office/officeart/2005/8/layout/orgChart1"/>
    <dgm:cxn modelId="{0F58B44A-D02A-4C4B-A668-98AF35A958A8}" type="presParOf" srcId="{A630D767-0EC3-9443-A797-7A52FA85CF88}" destId="{024A1FCD-0224-6F45-B7AA-6E0CB6F97F1D}" srcOrd="0" destOrd="0" presId="urn:microsoft.com/office/officeart/2005/8/layout/orgChart1"/>
    <dgm:cxn modelId="{338D0FA3-3FDE-A44A-8A98-448B5552CE31}" type="presParOf" srcId="{A630D767-0EC3-9443-A797-7A52FA85CF88}" destId="{990A0B33-6B38-9D49-A824-71123F184625}" srcOrd="1" destOrd="0" presId="urn:microsoft.com/office/officeart/2005/8/layout/orgChart1"/>
    <dgm:cxn modelId="{B22C27EC-AAD0-9946-A250-182EC9A60BCC}" type="presParOf" srcId="{7636A138-C5D9-8548-B012-82F8719CD43B}" destId="{75C9BF1E-07F1-044A-A029-1BFEE0DAF30A}" srcOrd="1" destOrd="0" presId="urn:microsoft.com/office/officeart/2005/8/layout/orgChart1"/>
    <dgm:cxn modelId="{6492AEB6-95CB-9949-81B2-22546D9ACDB4}" type="presParOf" srcId="{75C9BF1E-07F1-044A-A029-1BFEE0DAF30A}" destId="{522B03FE-596B-5645-BA21-01824BFF9925}" srcOrd="0" destOrd="0" presId="urn:microsoft.com/office/officeart/2005/8/layout/orgChart1"/>
    <dgm:cxn modelId="{6BDC3A09-4B78-F342-A894-3CD1B2D78ACA}" type="presParOf" srcId="{75C9BF1E-07F1-044A-A029-1BFEE0DAF30A}" destId="{E88E4F58-E00C-514F-86F8-F5F15732DF78}" srcOrd="1" destOrd="0" presId="urn:microsoft.com/office/officeart/2005/8/layout/orgChart1"/>
    <dgm:cxn modelId="{016F5153-ADD1-A540-9FB3-0E203C8BC513}" type="presParOf" srcId="{E88E4F58-E00C-514F-86F8-F5F15732DF78}" destId="{14841C56-8FE9-4C47-9E40-D73638831AED}" srcOrd="0" destOrd="0" presId="urn:microsoft.com/office/officeart/2005/8/layout/orgChart1"/>
    <dgm:cxn modelId="{E19A7CBA-7AFD-E344-A895-83B15B7291AE}" type="presParOf" srcId="{14841C56-8FE9-4C47-9E40-D73638831AED}" destId="{16874A71-F274-C043-A14B-ECE2D0B29B21}" srcOrd="0" destOrd="0" presId="urn:microsoft.com/office/officeart/2005/8/layout/orgChart1"/>
    <dgm:cxn modelId="{C16C28D1-473E-3947-9BD0-D7264C5CF580}" type="presParOf" srcId="{14841C56-8FE9-4C47-9E40-D73638831AED}" destId="{BD7A8189-6B7D-084A-86DD-266934CC09F0}" srcOrd="1" destOrd="0" presId="urn:microsoft.com/office/officeart/2005/8/layout/orgChart1"/>
    <dgm:cxn modelId="{03A7D2B2-835E-6542-A1ED-A47CF76F490A}" type="presParOf" srcId="{E88E4F58-E00C-514F-86F8-F5F15732DF78}" destId="{916E2A99-F331-E74A-B938-AFF9A885C0BE}" srcOrd="1" destOrd="0" presId="urn:microsoft.com/office/officeart/2005/8/layout/orgChart1"/>
    <dgm:cxn modelId="{55415C64-864D-A547-BD88-CF1534FC50CF}" type="presParOf" srcId="{916E2A99-F331-E74A-B938-AFF9A885C0BE}" destId="{C298F6A8-CD98-394B-89C0-6EC4AD292CD9}" srcOrd="0" destOrd="0" presId="urn:microsoft.com/office/officeart/2005/8/layout/orgChart1"/>
    <dgm:cxn modelId="{B992D4E4-0A73-B44B-B15C-C916C98DE545}" type="presParOf" srcId="{916E2A99-F331-E74A-B938-AFF9A885C0BE}" destId="{BE6BAF40-084D-C34D-AD01-95CA3C862B1D}" srcOrd="1" destOrd="0" presId="urn:microsoft.com/office/officeart/2005/8/layout/orgChart1"/>
    <dgm:cxn modelId="{2E2A7959-674D-C64B-B172-5977298F43B0}" type="presParOf" srcId="{BE6BAF40-084D-C34D-AD01-95CA3C862B1D}" destId="{B65E6A07-0D0F-F24E-9A2D-87A056CADAD4}" srcOrd="0" destOrd="0" presId="urn:microsoft.com/office/officeart/2005/8/layout/orgChart1"/>
    <dgm:cxn modelId="{B5CF49C0-4514-654B-B8C3-6241FD32322D}" type="presParOf" srcId="{B65E6A07-0D0F-F24E-9A2D-87A056CADAD4}" destId="{CF19BC09-2722-E64D-8746-42D72536D607}" srcOrd="0" destOrd="0" presId="urn:microsoft.com/office/officeart/2005/8/layout/orgChart1"/>
    <dgm:cxn modelId="{CD252BA1-52EC-7347-A2A9-3A554672FE8D}" type="presParOf" srcId="{B65E6A07-0D0F-F24E-9A2D-87A056CADAD4}" destId="{19342A57-513E-0A41-85BD-978AC80242CF}" srcOrd="1" destOrd="0" presId="urn:microsoft.com/office/officeart/2005/8/layout/orgChart1"/>
    <dgm:cxn modelId="{3230541D-4D7F-344D-BEBD-B59EE3226021}" type="presParOf" srcId="{BE6BAF40-084D-C34D-AD01-95CA3C862B1D}" destId="{570E3F5E-4F95-3349-874C-F1BB2547BF57}" srcOrd="1" destOrd="0" presId="urn:microsoft.com/office/officeart/2005/8/layout/orgChart1"/>
    <dgm:cxn modelId="{3F1FF04B-3F86-154D-9C0F-1E10D88B3554}" type="presParOf" srcId="{BE6BAF40-084D-C34D-AD01-95CA3C862B1D}" destId="{1152DF33-F367-674A-8B8E-8D833A807216}" srcOrd="2" destOrd="0" presId="urn:microsoft.com/office/officeart/2005/8/layout/orgChart1"/>
    <dgm:cxn modelId="{8E8C591F-7F93-2641-8CCB-8A69C19B3F4F}" type="presParOf" srcId="{916E2A99-F331-E74A-B938-AFF9A885C0BE}" destId="{D9311C19-62D9-FE4E-8FB9-D7AC07C11B72}" srcOrd="2" destOrd="0" presId="urn:microsoft.com/office/officeart/2005/8/layout/orgChart1"/>
    <dgm:cxn modelId="{E4AD1F87-17E8-1044-8B1A-0623BFC74E38}" type="presParOf" srcId="{916E2A99-F331-E74A-B938-AFF9A885C0BE}" destId="{E70F5991-49EA-884F-AC6A-1E3493240E75}" srcOrd="3" destOrd="0" presId="urn:microsoft.com/office/officeart/2005/8/layout/orgChart1"/>
    <dgm:cxn modelId="{E2D81863-38A7-8C40-89E6-379599730E14}" type="presParOf" srcId="{E70F5991-49EA-884F-AC6A-1E3493240E75}" destId="{6E3B163B-D5FC-D943-82AC-FEFFABA3DA22}" srcOrd="0" destOrd="0" presId="urn:microsoft.com/office/officeart/2005/8/layout/orgChart1"/>
    <dgm:cxn modelId="{CD5C76E3-8F9F-3043-976D-BF9EA069D5D3}" type="presParOf" srcId="{6E3B163B-D5FC-D943-82AC-FEFFABA3DA22}" destId="{4D3E9FB0-CA8D-C741-B926-6FEC4F25238E}" srcOrd="0" destOrd="0" presId="urn:microsoft.com/office/officeart/2005/8/layout/orgChart1"/>
    <dgm:cxn modelId="{032DBB58-5FE1-DB43-83EF-22ECAA8D4334}" type="presParOf" srcId="{6E3B163B-D5FC-D943-82AC-FEFFABA3DA22}" destId="{3F9785B3-598A-AA4D-B36C-4FE25D9546AF}" srcOrd="1" destOrd="0" presId="urn:microsoft.com/office/officeart/2005/8/layout/orgChart1"/>
    <dgm:cxn modelId="{215738E7-15B7-A841-83AD-7E85BF7878DF}" type="presParOf" srcId="{E70F5991-49EA-884F-AC6A-1E3493240E75}" destId="{B2188E4C-A608-FF45-873B-9143DB8DC572}" srcOrd="1" destOrd="0" presId="urn:microsoft.com/office/officeart/2005/8/layout/orgChart1"/>
    <dgm:cxn modelId="{D573831E-C743-A449-9966-B65AA8C1F224}" type="presParOf" srcId="{E70F5991-49EA-884F-AC6A-1E3493240E75}" destId="{6CBE0D46-7F9C-EF4B-BD5C-D5AFCA50BB39}" srcOrd="2" destOrd="0" presId="urn:microsoft.com/office/officeart/2005/8/layout/orgChart1"/>
    <dgm:cxn modelId="{ECA40875-29A8-A54D-B773-AF451962881E}" type="presParOf" srcId="{916E2A99-F331-E74A-B938-AFF9A885C0BE}" destId="{36593037-4090-A541-9AA2-F0821E415C3B}" srcOrd="4" destOrd="0" presId="urn:microsoft.com/office/officeart/2005/8/layout/orgChart1"/>
    <dgm:cxn modelId="{4B377771-3D39-5748-84FF-BDC3402A17CC}" type="presParOf" srcId="{916E2A99-F331-E74A-B938-AFF9A885C0BE}" destId="{72424AAF-5DB4-5646-A0E9-48EF5AE38626}" srcOrd="5" destOrd="0" presId="urn:microsoft.com/office/officeart/2005/8/layout/orgChart1"/>
    <dgm:cxn modelId="{B8C6882F-3949-E049-A6F5-FFE34E59B3D5}" type="presParOf" srcId="{72424AAF-5DB4-5646-A0E9-48EF5AE38626}" destId="{CCD8BFCD-FB3B-3A43-B505-0C996F8F20B5}" srcOrd="0" destOrd="0" presId="urn:microsoft.com/office/officeart/2005/8/layout/orgChart1"/>
    <dgm:cxn modelId="{F0D14F12-4568-B34A-BDAB-8682FCC7C095}" type="presParOf" srcId="{CCD8BFCD-FB3B-3A43-B505-0C996F8F20B5}" destId="{0D865036-268D-0443-9784-23A2333393EE}" srcOrd="0" destOrd="0" presId="urn:microsoft.com/office/officeart/2005/8/layout/orgChart1"/>
    <dgm:cxn modelId="{9D80371D-0A53-B943-82DB-59947F38C5E1}" type="presParOf" srcId="{CCD8BFCD-FB3B-3A43-B505-0C996F8F20B5}" destId="{15DB87E0-EE6B-AC4B-B929-6204443E6906}" srcOrd="1" destOrd="0" presId="urn:microsoft.com/office/officeart/2005/8/layout/orgChart1"/>
    <dgm:cxn modelId="{54CB88C8-3150-A64E-A5AA-A89126EF50D8}" type="presParOf" srcId="{72424AAF-5DB4-5646-A0E9-48EF5AE38626}" destId="{6B138587-08E7-8D42-B5E7-EEA76375101D}" srcOrd="1" destOrd="0" presId="urn:microsoft.com/office/officeart/2005/8/layout/orgChart1"/>
    <dgm:cxn modelId="{6E8D096F-92B3-D746-BB91-4413679CC409}" type="presParOf" srcId="{72424AAF-5DB4-5646-A0E9-48EF5AE38626}" destId="{5ED1A5D0-D415-614B-B107-5F3C4FB1EEA6}" srcOrd="2" destOrd="0" presId="urn:microsoft.com/office/officeart/2005/8/layout/orgChart1"/>
    <dgm:cxn modelId="{F1D6C494-533C-FD43-9E52-A3F955D8A87E}" type="presParOf" srcId="{E88E4F58-E00C-514F-86F8-F5F15732DF78}" destId="{6FDEA0A4-415A-2544-8D94-C9CF23840EB8}" srcOrd="2" destOrd="0" presId="urn:microsoft.com/office/officeart/2005/8/layout/orgChart1"/>
    <dgm:cxn modelId="{522DEC88-6A9D-AE4F-A19F-A8B901277014}" type="presParOf" srcId="{7636A138-C5D9-8548-B012-82F8719CD43B}" destId="{31EB2C69-4CC1-3149-92EA-AC671DD56043}" srcOrd="2" destOrd="0" presId="urn:microsoft.com/office/officeart/2005/8/layout/orgChart1"/>
    <dgm:cxn modelId="{5F5F81E3-6F3C-8049-AB16-2948C55BDC16}" type="presParOf" srcId="{CAD78524-1DF1-1440-889C-DA27AFAF027A}" destId="{A56C05C7-05FB-8B49-87EB-B8A22E73383E}" srcOrd="2" destOrd="0" presId="urn:microsoft.com/office/officeart/2005/8/layout/orgChart1"/>
    <dgm:cxn modelId="{73055FB9-C616-3247-8189-84F8B744AE1F}" type="presParOf" srcId="{43EC6C04-24A8-E441-8AA4-E69084B755BF}" destId="{84887C5A-505A-E246-A48E-18B54B98036F}" srcOrd="2" destOrd="0" presId="urn:microsoft.com/office/officeart/2005/8/layout/orgChart1"/>
    <dgm:cxn modelId="{52ACFC9F-4B6F-574C-A359-5374F29DB473}" type="presParOf" srcId="{43EC6C04-24A8-E441-8AA4-E69084B755BF}" destId="{6EB3C9BC-C72B-3941-8DEC-35881877906A}" srcOrd="3" destOrd="0" presId="urn:microsoft.com/office/officeart/2005/8/layout/orgChart1"/>
    <dgm:cxn modelId="{D127F3CF-DADE-B24B-830A-68299BF1E3E8}" type="presParOf" srcId="{6EB3C9BC-C72B-3941-8DEC-35881877906A}" destId="{368A2495-75F8-5A4D-A203-69C6A5977279}" srcOrd="0" destOrd="0" presId="urn:microsoft.com/office/officeart/2005/8/layout/orgChart1"/>
    <dgm:cxn modelId="{55554D0F-CFC1-F04A-85BA-4796C6C96274}" type="presParOf" srcId="{368A2495-75F8-5A4D-A203-69C6A5977279}" destId="{0E93ADB8-97EE-A744-A081-0EB62C4B0CC9}" srcOrd="0" destOrd="0" presId="urn:microsoft.com/office/officeart/2005/8/layout/orgChart1"/>
    <dgm:cxn modelId="{A91C0E77-3F4C-BE4E-9C8C-7732B113AAD9}" type="presParOf" srcId="{368A2495-75F8-5A4D-A203-69C6A5977279}" destId="{68004910-12DD-6B4B-A24F-5D14ABD342A6}" srcOrd="1" destOrd="0" presId="urn:microsoft.com/office/officeart/2005/8/layout/orgChart1"/>
    <dgm:cxn modelId="{FA15FF71-D4CC-964C-93D3-7AAD65D423BB}" type="presParOf" srcId="{6EB3C9BC-C72B-3941-8DEC-35881877906A}" destId="{C2DADE16-87F6-334F-8A34-56E5217CF684}" srcOrd="1" destOrd="0" presId="urn:microsoft.com/office/officeart/2005/8/layout/orgChart1"/>
    <dgm:cxn modelId="{C587A19B-4431-4C45-BF5B-530B2E87065D}" type="presParOf" srcId="{C2DADE16-87F6-334F-8A34-56E5217CF684}" destId="{2EEDC1B5-CB06-764E-B3EE-4DC905BF1479}" srcOrd="0" destOrd="0" presId="urn:microsoft.com/office/officeart/2005/8/layout/orgChart1"/>
    <dgm:cxn modelId="{EAED499C-8441-BE4D-9111-F51C59467D4F}" type="presParOf" srcId="{C2DADE16-87F6-334F-8A34-56E5217CF684}" destId="{8683DBB0-658C-6C41-9031-A0B75B164673}" srcOrd="1" destOrd="0" presId="urn:microsoft.com/office/officeart/2005/8/layout/orgChart1"/>
    <dgm:cxn modelId="{FD35A859-D4F3-8440-BEFE-9F4194DD115C}" type="presParOf" srcId="{8683DBB0-658C-6C41-9031-A0B75B164673}" destId="{18E8A267-5A94-8446-BEE6-7C57D7B62157}" srcOrd="0" destOrd="0" presId="urn:microsoft.com/office/officeart/2005/8/layout/orgChart1"/>
    <dgm:cxn modelId="{405D4008-6B79-5544-80B1-7AB98F8B7C12}" type="presParOf" srcId="{18E8A267-5A94-8446-BEE6-7C57D7B62157}" destId="{2BF02AE7-24A9-264C-BD45-30EAD63F5109}" srcOrd="0" destOrd="0" presId="urn:microsoft.com/office/officeart/2005/8/layout/orgChart1"/>
    <dgm:cxn modelId="{E7663D51-D140-5042-B568-8D460F70C255}" type="presParOf" srcId="{18E8A267-5A94-8446-BEE6-7C57D7B62157}" destId="{7549C415-E145-894A-9863-4F3AE0A1EE76}" srcOrd="1" destOrd="0" presId="urn:microsoft.com/office/officeart/2005/8/layout/orgChart1"/>
    <dgm:cxn modelId="{409E198D-1A7F-A041-8855-B230C79D3CA2}" type="presParOf" srcId="{8683DBB0-658C-6C41-9031-A0B75B164673}" destId="{A6B7E9FE-9136-E04E-B37B-F601425FB85D}" srcOrd="1" destOrd="0" presId="urn:microsoft.com/office/officeart/2005/8/layout/orgChart1"/>
    <dgm:cxn modelId="{4CB5549E-1D89-8C49-B018-94C0CBD4445B}" type="presParOf" srcId="{A6B7E9FE-9136-E04E-B37B-F601425FB85D}" destId="{70FA6F8F-C5FA-5744-ABA9-C625E88CDC88}" srcOrd="0" destOrd="0" presId="urn:microsoft.com/office/officeart/2005/8/layout/orgChart1"/>
    <dgm:cxn modelId="{DA480A53-AEC7-7346-BA12-EE72A92544EE}" type="presParOf" srcId="{A6B7E9FE-9136-E04E-B37B-F601425FB85D}" destId="{4E1FF9F3-FA16-9241-93C7-BDAA372BEE50}" srcOrd="1" destOrd="0" presId="urn:microsoft.com/office/officeart/2005/8/layout/orgChart1"/>
    <dgm:cxn modelId="{DEFAF5A4-2AEA-F546-9DB5-64F797987A8A}" type="presParOf" srcId="{4E1FF9F3-FA16-9241-93C7-BDAA372BEE50}" destId="{7D3797EF-6062-544A-ADBE-069E465FC1AA}" srcOrd="0" destOrd="0" presId="urn:microsoft.com/office/officeart/2005/8/layout/orgChart1"/>
    <dgm:cxn modelId="{618F7BF4-4C83-4A4D-A7F7-F390B14CD880}" type="presParOf" srcId="{7D3797EF-6062-544A-ADBE-069E465FC1AA}" destId="{80CD5F01-4544-4C43-A091-EEFE3939A876}" srcOrd="0" destOrd="0" presId="urn:microsoft.com/office/officeart/2005/8/layout/orgChart1"/>
    <dgm:cxn modelId="{8DFBE9F1-B632-AE4D-B8D9-D6217B026135}" type="presParOf" srcId="{7D3797EF-6062-544A-ADBE-069E465FC1AA}" destId="{14D0314F-1C0A-F042-BB70-244670500435}" srcOrd="1" destOrd="0" presId="urn:microsoft.com/office/officeart/2005/8/layout/orgChart1"/>
    <dgm:cxn modelId="{E557B1F9-7905-884A-838C-12B280120044}" type="presParOf" srcId="{4E1FF9F3-FA16-9241-93C7-BDAA372BEE50}" destId="{DD7DE2B5-27AE-134C-8AC3-20DAE31C1273}" srcOrd="1" destOrd="0" presId="urn:microsoft.com/office/officeart/2005/8/layout/orgChart1"/>
    <dgm:cxn modelId="{876C9D82-7681-6744-9C4C-00E4B7042169}" type="presParOf" srcId="{4E1FF9F3-FA16-9241-93C7-BDAA372BEE50}" destId="{8CEE912A-8D53-924A-8394-47943B280631}" srcOrd="2" destOrd="0" presId="urn:microsoft.com/office/officeart/2005/8/layout/orgChart1"/>
    <dgm:cxn modelId="{3F31BC27-E7FE-7444-8941-BCD08327E361}" type="presParOf" srcId="{A6B7E9FE-9136-E04E-B37B-F601425FB85D}" destId="{48109328-334D-4F4E-A625-5B1EA14349DC}" srcOrd="2" destOrd="0" presId="urn:microsoft.com/office/officeart/2005/8/layout/orgChart1"/>
    <dgm:cxn modelId="{4CE7DFFB-BE08-8649-B52A-06F92CAFAE2D}" type="presParOf" srcId="{A6B7E9FE-9136-E04E-B37B-F601425FB85D}" destId="{6831AEBA-30B0-2742-9434-56DAB70AFE0D}" srcOrd="3" destOrd="0" presId="urn:microsoft.com/office/officeart/2005/8/layout/orgChart1"/>
    <dgm:cxn modelId="{26491D6C-96AF-C444-B2B5-743D292506C9}" type="presParOf" srcId="{6831AEBA-30B0-2742-9434-56DAB70AFE0D}" destId="{239C51DD-10A2-8E4A-BF6F-0FF402D65EFD}" srcOrd="0" destOrd="0" presId="urn:microsoft.com/office/officeart/2005/8/layout/orgChart1"/>
    <dgm:cxn modelId="{0C53B3FE-0294-C54B-8B53-23A75D27891D}" type="presParOf" srcId="{239C51DD-10A2-8E4A-BF6F-0FF402D65EFD}" destId="{C3724D06-7482-7C49-832A-6969D5B74669}" srcOrd="0" destOrd="0" presId="urn:microsoft.com/office/officeart/2005/8/layout/orgChart1"/>
    <dgm:cxn modelId="{4162E7CF-3120-E64C-B8DC-834A47008268}" type="presParOf" srcId="{239C51DD-10A2-8E4A-BF6F-0FF402D65EFD}" destId="{5FAF0BF8-87B1-B949-838C-16E0682F1E83}" srcOrd="1" destOrd="0" presId="urn:microsoft.com/office/officeart/2005/8/layout/orgChart1"/>
    <dgm:cxn modelId="{3D55971D-C882-CF43-8CC3-B762ABA13AEE}" type="presParOf" srcId="{6831AEBA-30B0-2742-9434-56DAB70AFE0D}" destId="{61BCC2DE-508E-3B4E-A366-54A4E25C9F0D}" srcOrd="1" destOrd="0" presId="urn:microsoft.com/office/officeart/2005/8/layout/orgChart1"/>
    <dgm:cxn modelId="{7E2FD7BE-D61C-5843-BF2D-44865AB222F6}" type="presParOf" srcId="{6831AEBA-30B0-2742-9434-56DAB70AFE0D}" destId="{33B93F3A-CF57-C047-8E4E-464B97B58F7C}" srcOrd="2" destOrd="0" presId="urn:microsoft.com/office/officeart/2005/8/layout/orgChart1"/>
    <dgm:cxn modelId="{85A0848D-8A3F-8B40-B521-D031E07A20C9}" type="presParOf" srcId="{A6B7E9FE-9136-E04E-B37B-F601425FB85D}" destId="{A97BF8D2-5B19-2F40-84A5-C44DFF501ED1}" srcOrd="4" destOrd="0" presId="urn:microsoft.com/office/officeart/2005/8/layout/orgChart1"/>
    <dgm:cxn modelId="{B7FE6FCB-6249-064E-8998-9C61D2D2EA11}" type="presParOf" srcId="{A6B7E9FE-9136-E04E-B37B-F601425FB85D}" destId="{371B1541-FCD8-F549-9425-17589E6241E5}" srcOrd="5" destOrd="0" presId="urn:microsoft.com/office/officeart/2005/8/layout/orgChart1"/>
    <dgm:cxn modelId="{20BB842C-AA04-6F48-84EA-BE44B7644653}" type="presParOf" srcId="{371B1541-FCD8-F549-9425-17589E6241E5}" destId="{9F527941-6744-8041-84CA-63DE83D45454}" srcOrd="0" destOrd="0" presId="urn:microsoft.com/office/officeart/2005/8/layout/orgChart1"/>
    <dgm:cxn modelId="{F3DDB41F-40B0-6B4E-95AB-9EDE7FEEA627}" type="presParOf" srcId="{9F527941-6744-8041-84CA-63DE83D45454}" destId="{301C6139-5B6E-F749-BF1F-116CA937DE18}" srcOrd="0" destOrd="0" presId="urn:microsoft.com/office/officeart/2005/8/layout/orgChart1"/>
    <dgm:cxn modelId="{3A856944-1F1A-1446-9520-A2F7BA21B12E}" type="presParOf" srcId="{9F527941-6744-8041-84CA-63DE83D45454}" destId="{71CA3D77-E4CB-394C-BA0D-D63799541048}" srcOrd="1" destOrd="0" presId="urn:microsoft.com/office/officeart/2005/8/layout/orgChart1"/>
    <dgm:cxn modelId="{4B49D3CD-AD7F-7E4F-9713-F0A57BED86FA}" type="presParOf" srcId="{371B1541-FCD8-F549-9425-17589E6241E5}" destId="{6CDFB216-6120-1A43-AA44-6EE4AC5DB45C}" srcOrd="1" destOrd="0" presId="urn:microsoft.com/office/officeart/2005/8/layout/orgChart1"/>
    <dgm:cxn modelId="{2AEAE279-3D08-7449-8E6F-CC2358777DB6}" type="presParOf" srcId="{6CDFB216-6120-1A43-AA44-6EE4AC5DB45C}" destId="{8D703BFA-9AB7-4E4F-A79C-04DE4FBEDDEE}" srcOrd="0" destOrd="0" presId="urn:microsoft.com/office/officeart/2005/8/layout/orgChart1"/>
    <dgm:cxn modelId="{EBC35D5A-8566-AE4E-A8D1-C0732D08596F}" type="presParOf" srcId="{6CDFB216-6120-1A43-AA44-6EE4AC5DB45C}" destId="{BEB2EC29-9629-3149-A346-F0ABD0CC3347}" srcOrd="1" destOrd="0" presId="urn:microsoft.com/office/officeart/2005/8/layout/orgChart1"/>
    <dgm:cxn modelId="{DAE16C11-5580-8949-B07A-0608571E52AB}" type="presParOf" srcId="{BEB2EC29-9629-3149-A346-F0ABD0CC3347}" destId="{FBA7AAF8-C82A-734B-BDAA-7B63C216189C}" srcOrd="0" destOrd="0" presId="urn:microsoft.com/office/officeart/2005/8/layout/orgChart1"/>
    <dgm:cxn modelId="{FF08600C-6CB9-EA47-ADBE-129ADC981120}" type="presParOf" srcId="{FBA7AAF8-C82A-734B-BDAA-7B63C216189C}" destId="{46A85C98-8EF6-2C48-B09B-C0EE1ED4933E}" srcOrd="0" destOrd="0" presId="urn:microsoft.com/office/officeart/2005/8/layout/orgChart1"/>
    <dgm:cxn modelId="{93C213B5-AFB1-BB44-A458-8BA222FA60B8}" type="presParOf" srcId="{FBA7AAF8-C82A-734B-BDAA-7B63C216189C}" destId="{A0F37BDA-7D42-784A-9176-B5125A3980DD}" srcOrd="1" destOrd="0" presId="urn:microsoft.com/office/officeart/2005/8/layout/orgChart1"/>
    <dgm:cxn modelId="{2CC174DB-ADF6-6644-B3AF-B8D4172C967C}" type="presParOf" srcId="{BEB2EC29-9629-3149-A346-F0ABD0CC3347}" destId="{2C8B363A-3198-F54F-ADD0-763D3498213D}" srcOrd="1" destOrd="0" presId="urn:microsoft.com/office/officeart/2005/8/layout/orgChart1"/>
    <dgm:cxn modelId="{8A0BE73B-49CD-1643-B943-35892392709B}" type="presParOf" srcId="{BEB2EC29-9629-3149-A346-F0ABD0CC3347}" destId="{593CA513-45C2-5547-AB86-0EA105FB70A0}" srcOrd="2" destOrd="0" presId="urn:microsoft.com/office/officeart/2005/8/layout/orgChart1"/>
    <dgm:cxn modelId="{B6084313-7D17-8E43-BEC5-61EAD2335167}" type="presParOf" srcId="{6CDFB216-6120-1A43-AA44-6EE4AC5DB45C}" destId="{A44FCA83-7086-3148-BC4C-64DB56B9512D}" srcOrd="2" destOrd="0" presId="urn:microsoft.com/office/officeart/2005/8/layout/orgChart1"/>
    <dgm:cxn modelId="{84A618DE-7E8F-844C-9A05-C11073BA415C}" type="presParOf" srcId="{6CDFB216-6120-1A43-AA44-6EE4AC5DB45C}" destId="{7CF80463-8172-D246-82E3-E195ECB4B017}" srcOrd="3" destOrd="0" presId="urn:microsoft.com/office/officeart/2005/8/layout/orgChart1"/>
    <dgm:cxn modelId="{C2693EB8-9DEC-B041-9636-E500914A130E}" type="presParOf" srcId="{7CF80463-8172-D246-82E3-E195ECB4B017}" destId="{04D6BABA-34EC-BA49-AA48-F7993A01A12A}" srcOrd="0" destOrd="0" presId="urn:microsoft.com/office/officeart/2005/8/layout/orgChart1"/>
    <dgm:cxn modelId="{4FE9620B-529C-7440-B9BC-A3DFBB574715}" type="presParOf" srcId="{04D6BABA-34EC-BA49-AA48-F7993A01A12A}" destId="{B35F60B0-678B-704C-9631-12FAFB916D57}" srcOrd="0" destOrd="0" presId="urn:microsoft.com/office/officeart/2005/8/layout/orgChart1"/>
    <dgm:cxn modelId="{C83559F3-F5BC-7F45-B702-7EA1FD3BE888}" type="presParOf" srcId="{04D6BABA-34EC-BA49-AA48-F7993A01A12A}" destId="{3D2E30CA-1A6A-0544-9E0A-DEE8505BC0C0}" srcOrd="1" destOrd="0" presId="urn:microsoft.com/office/officeart/2005/8/layout/orgChart1"/>
    <dgm:cxn modelId="{5B0CD43A-63F3-4844-80E8-05206C196367}" type="presParOf" srcId="{7CF80463-8172-D246-82E3-E195ECB4B017}" destId="{46A9C42C-F590-A24B-BA24-A52FBB57D8A6}" srcOrd="1" destOrd="0" presId="urn:microsoft.com/office/officeart/2005/8/layout/orgChart1"/>
    <dgm:cxn modelId="{4CD72AA0-2AD5-DF45-A326-127014D3BF76}" type="presParOf" srcId="{7CF80463-8172-D246-82E3-E195ECB4B017}" destId="{E946BCF7-D525-7A40-A6CA-8637FADE542C}" srcOrd="2" destOrd="0" presId="urn:microsoft.com/office/officeart/2005/8/layout/orgChart1"/>
    <dgm:cxn modelId="{7E793862-1205-3540-B485-676E56008CAF}" type="presParOf" srcId="{371B1541-FCD8-F549-9425-17589E6241E5}" destId="{5ED09CC3-8B3B-CC4E-98E5-00189DCE9560}" srcOrd="2" destOrd="0" presId="urn:microsoft.com/office/officeart/2005/8/layout/orgChart1"/>
    <dgm:cxn modelId="{229D384E-22A0-6544-95D8-ACD9B58B4601}" type="presParOf" srcId="{8683DBB0-658C-6C41-9031-A0B75B164673}" destId="{52F2A4B9-764B-C142-ACEB-9B3ED7116B0C}" srcOrd="2" destOrd="0" presId="urn:microsoft.com/office/officeart/2005/8/layout/orgChart1"/>
    <dgm:cxn modelId="{2D4D1DE8-BEAD-B843-89EB-42036814CFDE}" type="presParOf" srcId="{C2DADE16-87F6-334F-8A34-56E5217CF684}" destId="{13C329CB-7091-454D-95D3-9B514CE5A097}" srcOrd="2" destOrd="0" presId="urn:microsoft.com/office/officeart/2005/8/layout/orgChart1"/>
    <dgm:cxn modelId="{D43BFE35-9064-E945-A4DE-9D5898119BC3}" type="presParOf" srcId="{C2DADE16-87F6-334F-8A34-56E5217CF684}" destId="{FE8719C0-F3E3-E04F-87CF-5273756D46A2}" srcOrd="3" destOrd="0" presId="urn:microsoft.com/office/officeart/2005/8/layout/orgChart1"/>
    <dgm:cxn modelId="{2E332B82-4A20-9F47-86AB-F0CBC2D5E1F4}" type="presParOf" srcId="{FE8719C0-F3E3-E04F-87CF-5273756D46A2}" destId="{E97B00C7-32FB-F94A-B28E-295FAAD034E2}" srcOrd="0" destOrd="0" presId="urn:microsoft.com/office/officeart/2005/8/layout/orgChart1"/>
    <dgm:cxn modelId="{005DA844-80B0-BA41-96E1-869625B0B31A}" type="presParOf" srcId="{E97B00C7-32FB-F94A-B28E-295FAAD034E2}" destId="{346A8BA3-83C7-7441-B388-809D9CF4B87B}" srcOrd="0" destOrd="0" presId="urn:microsoft.com/office/officeart/2005/8/layout/orgChart1"/>
    <dgm:cxn modelId="{286CE175-F21D-B649-95D5-D5AF0EB58F4F}" type="presParOf" srcId="{E97B00C7-32FB-F94A-B28E-295FAAD034E2}" destId="{04206195-CD1A-1B41-9757-5B0E1707C075}" srcOrd="1" destOrd="0" presId="urn:microsoft.com/office/officeart/2005/8/layout/orgChart1"/>
    <dgm:cxn modelId="{31D43B85-D87D-2940-A7A2-22B70A560D1A}" type="presParOf" srcId="{FE8719C0-F3E3-E04F-87CF-5273756D46A2}" destId="{09F5B96B-06AC-3948-A31C-C9DC516A21F9}" srcOrd="1" destOrd="0" presId="urn:microsoft.com/office/officeart/2005/8/layout/orgChart1"/>
    <dgm:cxn modelId="{319258CF-88CA-124D-A975-F21A8098EDAC}" type="presParOf" srcId="{09F5B96B-06AC-3948-A31C-C9DC516A21F9}" destId="{5610B45E-B9A2-7744-AFCC-0468013A87E4}" srcOrd="0" destOrd="0" presId="urn:microsoft.com/office/officeart/2005/8/layout/orgChart1"/>
    <dgm:cxn modelId="{D7AB6058-7B41-5647-980B-454000C7FF57}" type="presParOf" srcId="{09F5B96B-06AC-3948-A31C-C9DC516A21F9}" destId="{35AA6AAD-C263-C043-B6D9-035A270EEEF1}" srcOrd="1" destOrd="0" presId="urn:microsoft.com/office/officeart/2005/8/layout/orgChart1"/>
    <dgm:cxn modelId="{1975D306-4E7E-7647-AFB6-C189EAF27D42}" type="presParOf" srcId="{35AA6AAD-C263-C043-B6D9-035A270EEEF1}" destId="{D113C498-41AC-C84D-847E-69EAB1837B66}" srcOrd="0" destOrd="0" presId="urn:microsoft.com/office/officeart/2005/8/layout/orgChart1"/>
    <dgm:cxn modelId="{A4932F63-35EB-0849-9EDE-B12FE3AC3295}" type="presParOf" srcId="{D113C498-41AC-C84D-847E-69EAB1837B66}" destId="{38152116-87EB-A94E-84A7-3D80BE43578E}" srcOrd="0" destOrd="0" presId="urn:microsoft.com/office/officeart/2005/8/layout/orgChart1"/>
    <dgm:cxn modelId="{A402C681-9B66-854F-B052-3D36F8AD2B2F}" type="presParOf" srcId="{D113C498-41AC-C84D-847E-69EAB1837B66}" destId="{6F5C1606-9C36-204C-97DE-26FFFB868D61}" srcOrd="1" destOrd="0" presId="urn:microsoft.com/office/officeart/2005/8/layout/orgChart1"/>
    <dgm:cxn modelId="{E08BCBA0-43CD-A946-A02D-2F44B2915527}" type="presParOf" srcId="{35AA6AAD-C263-C043-B6D9-035A270EEEF1}" destId="{EDD085EB-0DD4-DD42-8C0D-25908E7B7F20}" srcOrd="1" destOrd="0" presId="urn:microsoft.com/office/officeart/2005/8/layout/orgChart1"/>
    <dgm:cxn modelId="{49403E8C-A53F-9046-9F2E-66108A11B165}" type="presParOf" srcId="{EDD085EB-0DD4-DD42-8C0D-25908E7B7F20}" destId="{13DE362E-95ED-2A40-BA32-268E77D34715}" srcOrd="0" destOrd="0" presId="urn:microsoft.com/office/officeart/2005/8/layout/orgChart1"/>
    <dgm:cxn modelId="{6F44F357-A673-6D4C-8FD3-F505143F55F1}" type="presParOf" srcId="{EDD085EB-0DD4-DD42-8C0D-25908E7B7F20}" destId="{6E7361FC-B56B-FD49-849A-3D8E91E7AEC5}" srcOrd="1" destOrd="0" presId="urn:microsoft.com/office/officeart/2005/8/layout/orgChart1"/>
    <dgm:cxn modelId="{669393DF-2D55-7F44-A30B-594E217494FB}" type="presParOf" srcId="{6E7361FC-B56B-FD49-849A-3D8E91E7AEC5}" destId="{7E8C6AC8-EF6D-6444-8608-D8131464DD6D}" srcOrd="0" destOrd="0" presId="urn:microsoft.com/office/officeart/2005/8/layout/orgChart1"/>
    <dgm:cxn modelId="{B2DBC3B6-7EFC-394B-AB00-7B1214EC77B3}" type="presParOf" srcId="{7E8C6AC8-EF6D-6444-8608-D8131464DD6D}" destId="{9412F6B8-838B-1242-A5C2-8C2639DC78F2}" srcOrd="0" destOrd="0" presId="urn:microsoft.com/office/officeart/2005/8/layout/orgChart1"/>
    <dgm:cxn modelId="{C09738F0-C8A5-8848-9ED8-C46788DF9253}" type="presParOf" srcId="{7E8C6AC8-EF6D-6444-8608-D8131464DD6D}" destId="{99AA8B4B-4D5E-9648-982E-38DC740784FF}" srcOrd="1" destOrd="0" presId="urn:microsoft.com/office/officeart/2005/8/layout/orgChart1"/>
    <dgm:cxn modelId="{6D947AE5-7A61-D042-BEC1-484C1F80D58F}" type="presParOf" srcId="{6E7361FC-B56B-FD49-849A-3D8E91E7AEC5}" destId="{7D89A0EB-33EC-CC46-9BCC-E64DBA41FBA7}" srcOrd="1" destOrd="0" presId="urn:microsoft.com/office/officeart/2005/8/layout/orgChart1"/>
    <dgm:cxn modelId="{9533AC0D-E2EF-6E4F-B8C9-37A9BED6E41B}" type="presParOf" srcId="{6E7361FC-B56B-FD49-849A-3D8E91E7AEC5}" destId="{F32AEBE3-91E3-5946-A090-113E152D97EA}" srcOrd="2" destOrd="0" presId="urn:microsoft.com/office/officeart/2005/8/layout/orgChart1"/>
    <dgm:cxn modelId="{1DF35725-DC53-0D45-B627-6200C40DA5DE}" type="presParOf" srcId="{35AA6AAD-C263-C043-B6D9-035A270EEEF1}" destId="{8A5D7BAF-EFFD-0F4C-BF77-9702E3D1F8D0}" srcOrd="2" destOrd="0" presId="urn:microsoft.com/office/officeart/2005/8/layout/orgChart1"/>
    <dgm:cxn modelId="{D248222F-0B14-994C-BBF9-A8E8644F3ED6}" type="presParOf" srcId="{09F5B96B-06AC-3948-A31C-C9DC516A21F9}" destId="{9840C06E-68EF-6849-A0F0-CFCD81CEEDD2}" srcOrd="2" destOrd="0" presId="urn:microsoft.com/office/officeart/2005/8/layout/orgChart1"/>
    <dgm:cxn modelId="{9396690D-17AF-6044-BD53-9A327D53B9B6}" type="presParOf" srcId="{09F5B96B-06AC-3948-A31C-C9DC516A21F9}" destId="{21C9266F-08C3-B64D-9DC4-EB4A4AF6D805}" srcOrd="3" destOrd="0" presId="urn:microsoft.com/office/officeart/2005/8/layout/orgChart1"/>
    <dgm:cxn modelId="{C232A41B-6B0C-2549-82B0-56B7F6793B2B}" type="presParOf" srcId="{21C9266F-08C3-B64D-9DC4-EB4A4AF6D805}" destId="{2D9C154D-1DBD-B740-BD19-4BC166E63C29}" srcOrd="0" destOrd="0" presId="urn:microsoft.com/office/officeart/2005/8/layout/orgChart1"/>
    <dgm:cxn modelId="{C544B700-6B07-3342-8252-BF4CBF65C750}" type="presParOf" srcId="{2D9C154D-1DBD-B740-BD19-4BC166E63C29}" destId="{65ED89C7-3BE5-9843-8AD7-A511F3089B0E}" srcOrd="0" destOrd="0" presId="urn:microsoft.com/office/officeart/2005/8/layout/orgChart1"/>
    <dgm:cxn modelId="{AEC881DE-63A0-774F-80DD-6A1BF1736A36}" type="presParOf" srcId="{2D9C154D-1DBD-B740-BD19-4BC166E63C29}" destId="{CA8DC65B-AAD3-9A41-A4E7-B9AFA7714A85}" srcOrd="1" destOrd="0" presId="urn:microsoft.com/office/officeart/2005/8/layout/orgChart1"/>
    <dgm:cxn modelId="{D802CB76-3D99-134F-9410-F32015506040}" type="presParOf" srcId="{21C9266F-08C3-B64D-9DC4-EB4A4AF6D805}" destId="{5F7B394A-F2C8-3B49-A240-4F54E9311146}" srcOrd="1" destOrd="0" presId="urn:microsoft.com/office/officeart/2005/8/layout/orgChart1"/>
    <dgm:cxn modelId="{82326B35-705A-4E44-9258-588980FCF27F}" type="presParOf" srcId="{5F7B394A-F2C8-3B49-A240-4F54E9311146}" destId="{9477930F-CCCF-A243-A6B2-CB74FEF23F2A}" srcOrd="0" destOrd="0" presId="urn:microsoft.com/office/officeart/2005/8/layout/orgChart1"/>
    <dgm:cxn modelId="{9DE419F9-EBED-AE46-AB6E-39473F574CB4}" type="presParOf" srcId="{5F7B394A-F2C8-3B49-A240-4F54E9311146}" destId="{920D1D29-34C3-1D49-BC76-D9DF0DF68F16}" srcOrd="1" destOrd="0" presId="urn:microsoft.com/office/officeart/2005/8/layout/orgChart1"/>
    <dgm:cxn modelId="{5D8A60F0-7DCC-C741-AB6A-1FDDAFD41DA0}" type="presParOf" srcId="{920D1D29-34C3-1D49-BC76-D9DF0DF68F16}" destId="{1C1EC942-5C9E-2B4D-A5A4-E96C9670914D}" srcOrd="0" destOrd="0" presId="urn:microsoft.com/office/officeart/2005/8/layout/orgChart1"/>
    <dgm:cxn modelId="{29518992-B885-3E46-B93D-33E62A49282E}" type="presParOf" srcId="{1C1EC942-5C9E-2B4D-A5A4-E96C9670914D}" destId="{4FB2B717-EBEB-BC4F-8FBE-39F808E136AC}" srcOrd="0" destOrd="0" presId="urn:microsoft.com/office/officeart/2005/8/layout/orgChart1"/>
    <dgm:cxn modelId="{28443BCD-46D6-0441-BDB6-DD6D0880B55E}" type="presParOf" srcId="{1C1EC942-5C9E-2B4D-A5A4-E96C9670914D}" destId="{E5593CA2-1F25-3649-85FA-706A0BE7C716}" srcOrd="1" destOrd="0" presId="urn:microsoft.com/office/officeart/2005/8/layout/orgChart1"/>
    <dgm:cxn modelId="{71A40E80-C30F-F947-AC9F-35520BB1EDAE}" type="presParOf" srcId="{920D1D29-34C3-1D49-BC76-D9DF0DF68F16}" destId="{A3E02361-0F80-1E49-A925-089BC2037197}" srcOrd="1" destOrd="0" presId="urn:microsoft.com/office/officeart/2005/8/layout/orgChart1"/>
    <dgm:cxn modelId="{897B03BE-7920-9E44-A016-546E01380E87}" type="presParOf" srcId="{920D1D29-34C3-1D49-BC76-D9DF0DF68F16}" destId="{46248AF5-A33F-A44F-BFDA-1B36A223FF3F}" srcOrd="2" destOrd="0" presId="urn:microsoft.com/office/officeart/2005/8/layout/orgChart1"/>
    <dgm:cxn modelId="{CECD6F91-8CAB-CC45-96F6-6065003F854A}" type="presParOf" srcId="{21C9266F-08C3-B64D-9DC4-EB4A4AF6D805}" destId="{73AF0DF9-DC63-5C49-99FB-D0F3C34DEE83}" srcOrd="2" destOrd="0" presId="urn:microsoft.com/office/officeart/2005/8/layout/orgChart1"/>
    <dgm:cxn modelId="{C03F0F1E-4F3C-1444-B96C-982F1B423EB6}" type="presParOf" srcId="{09F5B96B-06AC-3948-A31C-C9DC516A21F9}" destId="{447183BB-7672-DF4C-AAF0-64D09476A299}" srcOrd="4" destOrd="0" presId="urn:microsoft.com/office/officeart/2005/8/layout/orgChart1"/>
    <dgm:cxn modelId="{FF1AFA2C-13F0-834B-982B-7F213BBAD0FE}" type="presParOf" srcId="{09F5B96B-06AC-3948-A31C-C9DC516A21F9}" destId="{E1E8490C-F2F7-414F-9EF4-5A39FD4BF17D}" srcOrd="5" destOrd="0" presId="urn:microsoft.com/office/officeart/2005/8/layout/orgChart1"/>
    <dgm:cxn modelId="{D8495E75-AADE-3F43-AB80-F07CF7EF8424}" type="presParOf" srcId="{E1E8490C-F2F7-414F-9EF4-5A39FD4BF17D}" destId="{9A1B6C96-2036-E046-8D5F-486C42289D60}" srcOrd="0" destOrd="0" presId="urn:microsoft.com/office/officeart/2005/8/layout/orgChart1"/>
    <dgm:cxn modelId="{8C65BD57-E77F-7D45-A89E-CD186997EBFD}" type="presParOf" srcId="{9A1B6C96-2036-E046-8D5F-486C42289D60}" destId="{4B118011-BDB1-F647-A9E9-97786C577473}" srcOrd="0" destOrd="0" presId="urn:microsoft.com/office/officeart/2005/8/layout/orgChart1"/>
    <dgm:cxn modelId="{929D7A87-471F-5648-A66B-B2BCEFE8635F}" type="presParOf" srcId="{9A1B6C96-2036-E046-8D5F-486C42289D60}" destId="{E3FC51BC-64E3-EF40-9489-E48EF7F9231B}" srcOrd="1" destOrd="0" presId="urn:microsoft.com/office/officeart/2005/8/layout/orgChart1"/>
    <dgm:cxn modelId="{FA860834-97BB-E548-AA77-BA9C7A9DE3DC}" type="presParOf" srcId="{E1E8490C-F2F7-414F-9EF4-5A39FD4BF17D}" destId="{3CFF813C-C108-9944-885D-993F427685B1}" srcOrd="1" destOrd="0" presId="urn:microsoft.com/office/officeart/2005/8/layout/orgChart1"/>
    <dgm:cxn modelId="{9165B480-CB35-B44E-9EF1-9577D2D7A364}" type="presParOf" srcId="{E1E8490C-F2F7-414F-9EF4-5A39FD4BF17D}" destId="{BD901C87-D145-774E-8239-42CE9661ED63}" srcOrd="2" destOrd="0" presId="urn:microsoft.com/office/officeart/2005/8/layout/orgChart1"/>
    <dgm:cxn modelId="{67E33F16-215D-644A-9D16-10E2CB4654CE}" type="presParOf" srcId="{09F5B96B-06AC-3948-A31C-C9DC516A21F9}" destId="{3F770537-D09A-674E-BF99-42923139207C}" srcOrd="6" destOrd="0" presId="urn:microsoft.com/office/officeart/2005/8/layout/orgChart1"/>
    <dgm:cxn modelId="{AC6E1553-8AD7-8449-9F28-89F08D04516D}" type="presParOf" srcId="{09F5B96B-06AC-3948-A31C-C9DC516A21F9}" destId="{E247DB90-2FBB-314E-8BC8-36925A769B33}" srcOrd="7" destOrd="0" presId="urn:microsoft.com/office/officeart/2005/8/layout/orgChart1"/>
    <dgm:cxn modelId="{9D7D70AD-7179-C747-9F10-8C7621FA72A8}" type="presParOf" srcId="{E247DB90-2FBB-314E-8BC8-36925A769B33}" destId="{48190705-8D5D-BB44-96CF-52F4D0C2580D}" srcOrd="0" destOrd="0" presId="urn:microsoft.com/office/officeart/2005/8/layout/orgChart1"/>
    <dgm:cxn modelId="{ED8F641C-9014-704E-B8DA-B0B252BA012D}" type="presParOf" srcId="{48190705-8D5D-BB44-96CF-52F4D0C2580D}" destId="{24F3DC3F-2F4D-1041-924B-BF5472177136}" srcOrd="0" destOrd="0" presId="urn:microsoft.com/office/officeart/2005/8/layout/orgChart1"/>
    <dgm:cxn modelId="{6B793610-0874-FF46-AC7D-A78C2F1681C6}" type="presParOf" srcId="{48190705-8D5D-BB44-96CF-52F4D0C2580D}" destId="{12573152-2BD2-BC48-86EF-74993BA20F19}" srcOrd="1" destOrd="0" presId="urn:microsoft.com/office/officeart/2005/8/layout/orgChart1"/>
    <dgm:cxn modelId="{59EF081E-550C-FB44-9C7A-458D80D74912}" type="presParOf" srcId="{E247DB90-2FBB-314E-8BC8-36925A769B33}" destId="{A1EFF867-5933-CB48-9105-78907858994E}" srcOrd="1" destOrd="0" presId="urn:microsoft.com/office/officeart/2005/8/layout/orgChart1"/>
    <dgm:cxn modelId="{2279CD3A-BEDE-F947-8F03-8A17470735AF}" type="presParOf" srcId="{E247DB90-2FBB-314E-8BC8-36925A769B33}" destId="{97C7666E-350E-424E-9103-5A84CB1AA7D9}" srcOrd="2" destOrd="0" presId="urn:microsoft.com/office/officeart/2005/8/layout/orgChart1"/>
    <dgm:cxn modelId="{F79FA003-1C81-3946-A868-34599B49EF6E}" type="presParOf" srcId="{FE8719C0-F3E3-E04F-87CF-5273756D46A2}" destId="{EADE6B32-6574-3547-834E-B1E5BC71F335}" srcOrd="2" destOrd="0" presId="urn:microsoft.com/office/officeart/2005/8/layout/orgChart1"/>
    <dgm:cxn modelId="{7C8F90CF-959F-4F46-B752-0224FCA350BB}" type="presParOf" srcId="{6EB3C9BC-C72B-3941-8DEC-35881877906A}" destId="{D409E92F-A9F9-9346-996D-119942EF69A0}" srcOrd="2" destOrd="0" presId="urn:microsoft.com/office/officeart/2005/8/layout/orgChart1"/>
    <dgm:cxn modelId="{9EB45329-11B9-5B45-B15D-E1D00CBB48F3}" type="presParOf" srcId="{43EC6C04-24A8-E441-8AA4-E69084B755BF}" destId="{1CF555BA-27A5-2840-AEC4-D1201E6C52AA}" srcOrd="4" destOrd="0" presId="urn:microsoft.com/office/officeart/2005/8/layout/orgChart1"/>
    <dgm:cxn modelId="{13B07272-9B07-1140-B3C0-B6D03E744464}" type="presParOf" srcId="{43EC6C04-24A8-E441-8AA4-E69084B755BF}" destId="{03D3FC19-B365-A24F-93E0-EE5A19A57E4F}" srcOrd="5" destOrd="0" presId="urn:microsoft.com/office/officeart/2005/8/layout/orgChart1"/>
    <dgm:cxn modelId="{92D00A44-7DEE-884F-A472-391F57976CA1}" type="presParOf" srcId="{03D3FC19-B365-A24F-93E0-EE5A19A57E4F}" destId="{F5C6D743-2FE5-5A49-9654-ACE7C26EC368}" srcOrd="0" destOrd="0" presId="urn:microsoft.com/office/officeart/2005/8/layout/orgChart1"/>
    <dgm:cxn modelId="{713C5C9F-7FBE-1B4D-87AF-961FAF994650}" type="presParOf" srcId="{F5C6D743-2FE5-5A49-9654-ACE7C26EC368}" destId="{B556139E-B1F5-C249-9C67-B82C69545E1A}" srcOrd="0" destOrd="0" presId="urn:microsoft.com/office/officeart/2005/8/layout/orgChart1"/>
    <dgm:cxn modelId="{26985F40-3BD2-224B-B1C1-CC01F0326CFE}" type="presParOf" srcId="{F5C6D743-2FE5-5A49-9654-ACE7C26EC368}" destId="{C8FE98C7-F432-234E-A6D7-D695E5D517E3}" srcOrd="1" destOrd="0" presId="urn:microsoft.com/office/officeart/2005/8/layout/orgChart1"/>
    <dgm:cxn modelId="{6C5974ED-7954-B44E-BF42-03B2313305AC}" type="presParOf" srcId="{03D3FC19-B365-A24F-93E0-EE5A19A57E4F}" destId="{413683B2-06C6-EF41-9785-8C7E5BA41D32}" srcOrd="1" destOrd="0" presId="urn:microsoft.com/office/officeart/2005/8/layout/orgChart1"/>
    <dgm:cxn modelId="{7FDBBF28-5B60-8E45-A1EB-7C20F52132A3}" type="presParOf" srcId="{413683B2-06C6-EF41-9785-8C7E5BA41D32}" destId="{50DD24BF-9363-3A40-8694-44732B6D59FA}" srcOrd="0" destOrd="0" presId="urn:microsoft.com/office/officeart/2005/8/layout/orgChart1"/>
    <dgm:cxn modelId="{700E8F4B-44AC-9041-BF85-063B7950D1A7}" type="presParOf" srcId="{413683B2-06C6-EF41-9785-8C7E5BA41D32}" destId="{84B1A2F5-A01A-8743-95AE-CDF522E23490}" srcOrd="1" destOrd="0" presId="urn:microsoft.com/office/officeart/2005/8/layout/orgChart1"/>
    <dgm:cxn modelId="{4AE40DA2-BF9F-CC4E-BB42-F65189EDD17B}" type="presParOf" srcId="{84B1A2F5-A01A-8743-95AE-CDF522E23490}" destId="{B4429B07-DB77-8C4A-AFDA-0F1697A1BCDE}" srcOrd="0" destOrd="0" presId="urn:microsoft.com/office/officeart/2005/8/layout/orgChart1"/>
    <dgm:cxn modelId="{A05E9848-DAFE-FB4D-AB11-C4B256483142}" type="presParOf" srcId="{B4429B07-DB77-8C4A-AFDA-0F1697A1BCDE}" destId="{DEF5EB7C-CA24-0C4F-B25A-871A9262FB23}" srcOrd="0" destOrd="0" presId="urn:microsoft.com/office/officeart/2005/8/layout/orgChart1"/>
    <dgm:cxn modelId="{052839B5-5260-7746-9AC0-2A5A2DC5ED53}" type="presParOf" srcId="{B4429B07-DB77-8C4A-AFDA-0F1697A1BCDE}" destId="{9ECC4375-4BFF-A147-8F5A-AB412F77CDCF}" srcOrd="1" destOrd="0" presId="urn:microsoft.com/office/officeart/2005/8/layout/orgChart1"/>
    <dgm:cxn modelId="{9FFE4727-2919-F443-B152-B38D5C99B637}" type="presParOf" srcId="{84B1A2F5-A01A-8743-95AE-CDF522E23490}" destId="{7FEE912A-9764-6A4B-AAAF-927C25F5EF56}" srcOrd="1" destOrd="0" presId="urn:microsoft.com/office/officeart/2005/8/layout/orgChart1"/>
    <dgm:cxn modelId="{8F3069E4-32BB-204A-8204-DDBED0068DA5}" type="presParOf" srcId="{7FEE912A-9764-6A4B-AAAF-927C25F5EF56}" destId="{C4813009-C09A-FD48-A250-7120678FD3A5}" srcOrd="0" destOrd="0" presId="urn:microsoft.com/office/officeart/2005/8/layout/orgChart1"/>
    <dgm:cxn modelId="{F205E57A-BFF8-E849-AF9B-5DE130E98EE8}" type="presParOf" srcId="{7FEE912A-9764-6A4B-AAAF-927C25F5EF56}" destId="{2D29C855-58C3-D14B-9903-DE0827D43B7A}" srcOrd="1" destOrd="0" presId="urn:microsoft.com/office/officeart/2005/8/layout/orgChart1"/>
    <dgm:cxn modelId="{897E3D2F-7580-9844-848B-7C6D413F0F75}" type="presParOf" srcId="{2D29C855-58C3-D14B-9903-DE0827D43B7A}" destId="{84731C7C-20B5-9C44-A04E-8CF689C6F000}" srcOrd="0" destOrd="0" presId="urn:microsoft.com/office/officeart/2005/8/layout/orgChart1"/>
    <dgm:cxn modelId="{1F442F36-4338-744A-8EA0-34FB4D495151}" type="presParOf" srcId="{84731C7C-20B5-9C44-A04E-8CF689C6F000}" destId="{65BD9221-10C4-EA4C-AFF8-192FDBCA8FF1}" srcOrd="0" destOrd="0" presId="urn:microsoft.com/office/officeart/2005/8/layout/orgChart1"/>
    <dgm:cxn modelId="{131991B3-AE8A-1541-8D1D-724ECEF6945A}" type="presParOf" srcId="{84731C7C-20B5-9C44-A04E-8CF689C6F000}" destId="{58559569-9FDF-CF4F-8EF7-DDCAF81DAA5A}" srcOrd="1" destOrd="0" presId="urn:microsoft.com/office/officeart/2005/8/layout/orgChart1"/>
    <dgm:cxn modelId="{99D40618-779C-0F40-B185-C7A8DB504BDC}" type="presParOf" srcId="{2D29C855-58C3-D14B-9903-DE0827D43B7A}" destId="{8783FFED-E642-934F-8736-C7F7F3288971}" srcOrd="1" destOrd="0" presId="urn:microsoft.com/office/officeart/2005/8/layout/orgChart1"/>
    <dgm:cxn modelId="{1F7D26B6-7E5A-9548-A90C-D6C2870311B3}" type="presParOf" srcId="{8783FFED-E642-934F-8736-C7F7F3288971}" destId="{EF2FFFBF-B957-7C4E-B946-B54BAEF8682E}" srcOrd="0" destOrd="0" presId="urn:microsoft.com/office/officeart/2005/8/layout/orgChart1"/>
    <dgm:cxn modelId="{BF214B0B-A166-314B-A4CB-5B27B49857CF}" type="presParOf" srcId="{8783FFED-E642-934F-8736-C7F7F3288971}" destId="{0E9ADDBC-00B7-CA47-9990-FA665E1CA1C0}" srcOrd="1" destOrd="0" presId="urn:microsoft.com/office/officeart/2005/8/layout/orgChart1"/>
    <dgm:cxn modelId="{B3BF3015-0FEB-1044-8294-1FD69F7A9935}" type="presParOf" srcId="{0E9ADDBC-00B7-CA47-9990-FA665E1CA1C0}" destId="{786E51A6-06C4-1740-BFD9-E5F87EE315E3}" srcOrd="0" destOrd="0" presId="urn:microsoft.com/office/officeart/2005/8/layout/orgChart1"/>
    <dgm:cxn modelId="{8DE3B709-1914-3A47-8067-518577553B24}" type="presParOf" srcId="{786E51A6-06C4-1740-BFD9-E5F87EE315E3}" destId="{5A860EE3-7542-9249-B0F8-C71800BAD51C}" srcOrd="0" destOrd="0" presId="urn:microsoft.com/office/officeart/2005/8/layout/orgChart1"/>
    <dgm:cxn modelId="{FA108CC7-D7E6-CE4C-8B2B-2B86E8A1D944}" type="presParOf" srcId="{786E51A6-06C4-1740-BFD9-E5F87EE315E3}" destId="{A897F4B5-9FE9-9342-8D39-A5D494009CB4}" srcOrd="1" destOrd="0" presId="urn:microsoft.com/office/officeart/2005/8/layout/orgChart1"/>
    <dgm:cxn modelId="{58B3386D-6FA6-6F49-8C53-303A1572DC67}" type="presParOf" srcId="{0E9ADDBC-00B7-CA47-9990-FA665E1CA1C0}" destId="{DC371ED2-270A-D74D-8C28-5E645625AFD7}" srcOrd="1" destOrd="0" presId="urn:microsoft.com/office/officeart/2005/8/layout/orgChart1"/>
    <dgm:cxn modelId="{EA13F402-0A3B-2848-81F7-74765244E003}" type="presParOf" srcId="{0E9ADDBC-00B7-CA47-9990-FA665E1CA1C0}" destId="{76346AE5-CCA9-D24B-92F0-A9F61655C42C}" srcOrd="2" destOrd="0" presId="urn:microsoft.com/office/officeart/2005/8/layout/orgChart1"/>
    <dgm:cxn modelId="{D281EDA3-AEF9-094E-8FD1-935CF92AE7EB}" type="presParOf" srcId="{8783FFED-E642-934F-8736-C7F7F3288971}" destId="{24F2DB20-2A42-AD4D-88A0-A5E1570549D5}" srcOrd="2" destOrd="0" presId="urn:microsoft.com/office/officeart/2005/8/layout/orgChart1"/>
    <dgm:cxn modelId="{B87BC6DA-84AF-6A4E-A4DD-2338093114E1}" type="presParOf" srcId="{8783FFED-E642-934F-8736-C7F7F3288971}" destId="{754D0662-38E5-ED4E-964C-2D48D59C2263}" srcOrd="3" destOrd="0" presId="urn:microsoft.com/office/officeart/2005/8/layout/orgChart1"/>
    <dgm:cxn modelId="{5B25D563-F703-3A4A-A0EF-3CC2116B29BC}" type="presParOf" srcId="{754D0662-38E5-ED4E-964C-2D48D59C2263}" destId="{3278E297-9F27-484F-93A6-B9EBDFA5A48F}" srcOrd="0" destOrd="0" presId="urn:microsoft.com/office/officeart/2005/8/layout/orgChart1"/>
    <dgm:cxn modelId="{1BB9E77A-3546-6C4C-9293-A6814B48651F}" type="presParOf" srcId="{3278E297-9F27-484F-93A6-B9EBDFA5A48F}" destId="{3FF8A391-5AEB-144F-AAE7-657CB7841DD3}" srcOrd="0" destOrd="0" presId="urn:microsoft.com/office/officeart/2005/8/layout/orgChart1"/>
    <dgm:cxn modelId="{B772DC4F-2C74-5446-8C20-1C8A6605213F}" type="presParOf" srcId="{3278E297-9F27-484F-93A6-B9EBDFA5A48F}" destId="{CA502D18-8A14-3C4C-BE3E-6F4FD1F7F6FC}" srcOrd="1" destOrd="0" presId="urn:microsoft.com/office/officeart/2005/8/layout/orgChart1"/>
    <dgm:cxn modelId="{BF11528A-C9BD-3A42-A9CB-24D05694C02F}" type="presParOf" srcId="{754D0662-38E5-ED4E-964C-2D48D59C2263}" destId="{7B2D1E93-5387-AC45-8E72-59280F101077}" srcOrd="1" destOrd="0" presId="urn:microsoft.com/office/officeart/2005/8/layout/orgChart1"/>
    <dgm:cxn modelId="{6BBF76F3-2367-8548-B2C5-8B177A41F6A9}" type="presParOf" srcId="{754D0662-38E5-ED4E-964C-2D48D59C2263}" destId="{B9D4EB9E-4BD1-D34F-8734-DA83E3B5E063}" srcOrd="2" destOrd="0" presId="urn:microsoft.com/office/officeart/2005/8/layout/orgChart1"/>
    <dgm:cxn modelId="{3F9071ED-5281-FB4E-87E4-7F53DFF2826D}" type="presParOf" srcId="{2D29C855-58C3-D14B-9903-DE0827D43B7A}" destId="{E52A49D2-54E6-2E4B-A943-CA5B3F54ED00}" srcOrd="2" destOrd="0" presId="urn:microsoft.com/office/officeart/2005/8/layout/orgChart1"/>
    <dgm:cxn modelId="{E3B53A63-CDC4-6541-B8EF-DF6CAAADC24F}" type="presParOf" srcId="{7FEE912A-9764-6A4B-AAAF-927C25F5EF56}" destId="{4190BD15-2EBC-6748-8953-55BC04095AE5}" srcOrd="2" destOrd="0" presId="urn:microsoft.com/office/officeart/2005/8/layout/orgChart1"/>
    <dgm:cxn modelId="{656057AD-F6BD-2F4D-A13D-42A1A3ED5480}" type="presParOf" srcId="{7FEE912A-9764-6A4B-AAAF-927C25F5EF56}" destId="{11F53928-C599-754E-9B53-42DD323C16FC}" srcOrd="3" destOrd="0" presId="urn:microsoft.com/office/officeart/2005/8/layout/orgChart1"/>
    <dgm:cxn modelId="{00DB1AC5-109E-7242-8879-EEDB386325F1}" type="presParOf" srcId="{11F53928-C599-754E-9B53-42DD323C16FC}" destId="{13170A99-64F7-DA48-A426-C9E0673AD4D7}" srcOrd="0" destOrd="0" presId="urn:microsoft.com/office/officeart/2005/8/layout/orgChart1"/>
    <dgm:cxn modelId="{A35F0041-7010-7D44-90CE-52C6D4330ED3}" type="presParOf" srcId="{13170A99-64F7-DA48-A426-C9E0673AD4D7}" destId="{4FBCEAD9-B70A-744F-940C-C6D72821758F}" srcOrd="0" destOrd="0" presId="urn:microsoft.com/office/officeart/2005/8/layout/orgChart1"/>
    <dgm:cxn modelId="{7B7EA54E-EFD8-174F-A296-D4ADF1BA1041}" type="presParOf" srcId="{13170A99-64F7-DA48-A426-C9E0673AD4D7}" destId="{2199DE05-8E5E-BC4A-8B03-05E99B6771B2}" srcOrd="1" destOrd="0" presId="urn:microsoft.com/office/officeart/2005/8/layout/orgChart1"/>
    <dgm:cxn modelId="{3E9E8E74-2C1B-5A4D-BF98-066B2E0FF406}" type="presParOf" srcId="{11F53928-C599-754E-9B53-42DD323C16FC}" destId="{F37FDFA7-AFED-6140-9B54-A950F0356626}" srcOrd="1" destOrd="0" presId="urn:microsoft.com/office/officeart/2005/8/layout/orgChart1"/>
    <dgm:cxn modelId="{9F14FF1F-38DD-9B47-9912-BB3514177F33}" type="presParOf" srcId="{11F53928-C599-754E-9B53-42DD323C16FC}" destId="{5DEE39C9-3B11-4E46-ACCB-E79F0CB1558A}" srcOrd="2" destOrd="0" presId="urn:microsoft.com/office/officeart/2005/8/layout/orgChart1"/>
    <dgm:cxn modelId="{43FC0FD4-9EEB-4C45-A982-1997783367F1}" type="presParOf" srcId="{84B1A2F5-A01A-8743-95AE-CDF522E23490}" destId="{81A77FFF-6F4B-E643-82A0-0C3F9C6121B2}" srcOrd="2" destOrd="0" presId="urn:microsoft.com/office/officeart/2005/8/layout/orgChart1"/>
    <dgm:cxn modelId="{DF2595F8-DB7F-9845-A694-68CA63E570F0}" type="presParOf" srcId="{413683B2-06C6-EF41-9785-8C7E5BA41D32}" destId="{906F6CA2-A2A9-5D47-BF65-7DE86CDA2E14}" srcOrd="2" destOrd="0" presId="urn:microsoft.com/office/officeart/2005/8/layout/orgChart1"/>
    <dgm:cxn modelId="{D12DBDAE-80EC-6341-9295-0C841D28C48B}" type="presParOf" srcId="{413683B2-06C6-EF41-9785-8C7E5BA41D32}" destId="{47D9F282-462B-7E49-80CA-E4E56D3EACFB}" srcOrd="3" destOrd="0" presId="urn:microsoft.com/office/officeart/2005/8/layout/orgChart1"/>
    <dgm:cxn modelId="{E358DA68-C865-9643-B437-0A6F2EAA9C0D}" type="presParOf" srcId="{47D9F282-462B-7E49-80CA-E4E56D3EACFB}" destId="{1C6BE8E6-18E7-9345-9BD5-06E704F22A2D}" srcOrd="0" destOrd="0" presId="urn:microsoft.com/office/officeart/2005/8/layout/orgChart1"/>
    <dgm:cxn modelId="{DCF31487-E416-5649-BA6A-AFE9CF98FD1E}" type="presParOf" srcId="{1C6BE8E6-18E7-9345-9BD5-06E704F22A2D}" destId="{4CC26723-61C2-2144-97A4-BF0701B26E40}" srcOrd="0" destOrd="0" presId="urn:microsoft.com/office/officeart/2005/8/layout/orgChart1"/>
    <dgm:cxn modelId="{2C61551D-8334-3446-B50F-19143F032463}" type="presParOf" srcId="{1C6BE8E6-18E7-9345-9BD5-06E704F22A2D}" destId="{2A70F515-263F-8646-8A48-A18C2FEAFEEA}" srcOrd="1" destOrd="0" presId="urn:microsoft.com/office/officeart/2005/8/layout/orgChart1"/>
    <dgm:cxn modelId="{D3DEB502-FEF6-3A4A-B3D1-9621DF0872AF}" type="presParOf" srcId="{47D9F282-462B-7E49-80CA-E4E56D3EACFB}" destId="{A7185440-9B7A-DB4C-B8E0-100F66B51653}" srcOrd="1" destOrd="0" presId="urn:microsoft.com/office/officeart/2005/8/layout/orgChart1"/>
    <dgm:cxn modelId="{1CDF5F70-2FDE-AB4B-8217-E94DFC43A61F}" type="presParOf" srcId="{A7185440-9B7A-DB4C-B8E0-100F66B51653}" destId="{4CD2C93A-9181-BD48-84D1-840E19685011}" srcOrd="0" destOrd="0" presId="urn:microsoft.com/office/officeart/2005/8/layout/orgChart1"/>
    <dgm:cxn modelId="{31DC49E6-204E-AF4A-B1B0-3F8A30B6FD99}" type="presParOf" srcId="{A7185440-9B7A-DB4C-B8E0-100F66B51653}" destId="{D5A59227-418E-9246-967D-4E3EEA6ACF7F}" srcOrd="1" destOrd="0" presId="urn:microsoft.com/office/officeart/2005/8/layout/orgChart1"/>
    <dgm:cxn modelId="{0F33D7AE-B287-8C4B-B053-D42971B43E3C}" type="presParOf" srcId="{D5A59227-418E-9246-967D-4E3EEA6ACF7F}" destId="{9F7B25FC-E7FF-BC41-A053-2851A02D8E4D}" srcOrd="0" destOrd="0" presId="urn:microsoft.com/office/officeart/2005/8/layout/orgChart1"/>
    <dgm:cxn modelId="{7DBF4061-0F31-9946-84F1-5E387AA28F68}" type="presParOf" srcId="{9F7B25FC-E7FF-BC41-A053-2851A02D8E4D}" destId="{C8EFE6AA-F398-8242-965B-54916C067FB7}" srcOrd="0" destOrd="0" presId="urn:microsoft.com/office/officeart/2005/8/layout/orgChart1"/>
    <dgm:cxn modelId="{76700B32-17BA-CA49-B02F-51E33CA5B564}" type="presParOf" srcId="{9F7B25FC-E7FF-BC41-A053-2851A02D8E4D}" destId="{3DFE614C-1D48-8A41-8A09-A78B0381DD19}" srcOrd="1" destOrd="0" presId="urn:microsoft.com/office/officeart/2005/8/layout/orgChart1"/>
    <dgm:cxn modelId="{07BFA2DA-E3E4-364C-B15F-13B62C85D78C}" type="presParOf" srcId="{D5A59227-418E-9246-967D-4E3EEA6ACF7F}" destId="{F3AFC7FA-337B-D64C-8160-035985ABF6D9}" srcOrd="1" destOrd="0" presId="urn:microsoft.com/office/officeart/2005/8/layout/orgChart1"/>
    <dgm:cxn modelId="{27DA3FE6-D101-F641-92DE-554C3E08E368}" type="presParOf" srcId="{D5A59227-418E-9246-967D-4E3EEA6ACF7F}" destId="{2B7F73EE-DBC2-6543-B662-736E7F929D8C}" srcOrd="2" destOrd="0" presId="urn:microsoft.com/office/officeart/2005/8/layout/orgChart1"/>
    <dgm:cxn modelId="{146E7609-7C2B-7E48-B60C-8F6973102B9D}" type="presParOf" srcId="{A7185440-9B7A-DB4C-B8E0-100F66B51653}" destId="{1365B181-D782-CF4F-9385-AC27860E1101}" srcOrd="2" destOrd="0" presId="urn:microsoft.com/office/officeart/2005/8/layout/orgChart1"/>
    <dgm:cxn modelId="{4A590BBB-9580-A64A-B693-D7A5CDC3CA33}" type="presParOf" srcId="{A7185440-9B7A-DB4C-B8E0-100F66B51653}" destId="{F949FA3E-9D63-7845-A00A-719241A6F114}" srcOrd="3" destOrd="0" presId="urn:microsoft.com/office/officeart/2005/8/layout/orgChart1"/>
    <dgm:cxn modelId="{E861A4B2-147C-D840-9DC0-0B50338EEDF6}" type="presParOf" srcId="{F949FA3E-9D63-7845-A00A-719241A6F114}" destId="{C49CCD48-233B-8341-957D-E33A0A332A80}" srcOrd="0" destOrd="0" presId="urn:microsoft.com/office/officeart/2005/8/layout/orgChart1"/>
    <dgm:cxn modelId="{88485C6A-E226-F44A-A107-02AF8545DAA9}" type="presParOf" srcId="{C49CCD48-233B-8341-957D-E33A0A332A80}" destId="{F057A0A1-4B7F-834A-BD28-F41FAAA2975F}" srcOrd="0" destOrd="0" presId="urn:microsoft.com/office/officeart/2005/8/layout/orgChart1"/>
    <dgm:cxn modelId="{A355D813-4555-6142-A4E8-55AFE42C0FC8}" type="presParOf" srcId="{C49CCD48-233B-8341-957D-E33A0A332A80}" destId="{7543A460-4853-B649-B5DC-59B35F09DB71}" srcOrd="1" destOrd="0" presId="urn:microsoft.com/office/officeart/2005/8/layout/orgChart1"/>
    <dgm:cxn modelId="{9626ABAF-6195-7940-B652-F61E492258CF}" type="presParOf" srcId="{F949FA3E-9D63-7845-A00A-719241A6F114}" destId="{116F95BD-DBC8-7447-9980-484BF80E56C2}" srcOrd="1" destOrd="0" presId="urn:microsoft.com/office/officeart/2005/8/layout/orgChart1"/>
    <dgm:cxn modelId="{DC6DFECA-D13F-E64F-B21E-A188C6FCA280}" type="presParOf" srcId="{F949FA3E-9D63-7845-A00A-719241A6F114}" destId="{E11165B1-17B3-B046-82F5-0937F935B505}" srcOrd="2" destOrd="0" presId="urn:microsoft.com/office/officeart/2005/8/layout/orgChart1"/>
    <dgm:cxn modelId="{AC50F021-9DBB-D34C-B4C2-0BB2805CC075}" type="presParOf" srcId="{47D9F282-462B-7E49-80CA-E4E56D3EACFB}" destId="{5EB1B417-5652-3540-B3D3-CD0879297EB8}" srcOrd="2" destOrd="0" presId="urn:microsoft.com/office/officeart/2005/8/layout/orgChart1"/>
    <dgm:cxn modelId="{D7A14DEA-5EE2-9C42-8231-B45A1176D15A}" type="presParOf" srcId="{03D3FC19-B365-A24F-93E0-EE5A19A57E4F}" destId="{ACB282CD-524E-2140-A6A1-7F1C5C347FE1}" srcOrd="2" destOrd="0" presId="urn:microsoft.com/office/officeart/2005/8/layout/orgChart1"/>
    <dgm:cxn modelId="{78E9B9E1-7AEA-2846-877E-32D31901391F}" type="presParOf" srcId="{EFF069B6-D4E3-B54C-88E4-743A8AC5BCD7}" destId="{99C6E4B9-FE81-684D-804B-D74C5B5C572E}" srcOrd="2" destOrd="0" presId="urn:microsoft.com/office/officeart/2005/8/layout/orgChart1"/>
    <dgm:cxn modelId="{6EE65C9D-EDEA-334F-99D4-D6A66C168426}" type="presParOf" srcId="{4BF139CB-9640-504D-817B-C1F60582A363}" destId="{36E83F3D-94AC-464E-9CB9-39A23C002E4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83D01C-38F3-004D-AB2E-03F360B7CD6C}" type="doc">
      <dgm:prSet loTypeId="urn:microsoft.com/office/officeart/2005/8/layout/orgChart1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323DF3D-6EAC-BF44-81A5-A265A0FDE8E1}">
      <dgm:prSet phldrT="[Text]"/>
      <dgm:spPr/>
      <dgm:t>
        <a:bodyPr/>
        <a:lstStyle/>
        <a:p>
          <a:pPr algn="ctr"/>
          <a:r>
            <a:rPr lang="en-US"/>
            <a:t>Rocket</a:t>
          </a:r>
        </a:p>
      </dgm:t>
    </dgm:pt>
    <dgm:pt modelId="{4BE170CF-0C90-AC41-925D-88BC70BF21A8}" type="parTrans" cxnId="{1D9B4E43-6C80-F149-AA41-F97DB0684381}">
      <dgm:prSet/>
      <dgm:spPr/>
      <dgm:t>
        <a:bodyPr/>
        <a:lstStyle/>
        <a:p>
          <a:pPr algn="ctr"/>
          <a:endParaRPr lang="en-US"/>
        </a:p>
      </dgm:t>
    </dgm:pt>
    <dgm:pt modelId="{88F3B8B1-2342-FC40-A654-ED41F59366E5}" type="sibTrans" cxnId="{1D9B4E43-6C80-F149-AA41-F97DB0684381}">
      <dgm:prSet/>
      <dgm:spPr/>
      <dgm:t>
        <a:bodyPr/>
        <a:lstStyle/>
        <a:p>
          <a:pPr algn="ctr"/>
          <a:endParaRPr lang="en-US"/>
        </a:p>
      </dgm:t>
    </dgm:pt>
    <dgm:pt modelId="{5E3C356F-E817-1940-958D-3C17ED9E654E}">
      <dgm:prSet phldrT="[Text]"/>
      <dgm:spPr/>
      <dgm:t>
        <a:bodyPr/>
        <a:lstStyle/>
        <a:p>
          <a:pPr algn="ctr"/>
          <a:r>
            <a:rPr lang="en-US"/>
            <a:t>Payload</a:t>
          </a:r>
        </a:p>
      </dgm:t>
    </dgm:pt>
    <dgm:pt modelId="{0FE0D444-0238-DE41-B877-5BA329EB0EAF}" type="parTrans" cxnId="{3E0E33CD-F245-3249-AD2B-3F173235AF7A}">
      <dgm:prSet/>
      <dgm:spPr/>
      <dgm:t>
        <a:bodyPr/>
        <a:lstStyle/>
        <a:p>
          <a:pPr algn="ctr"/>
          <a:endParaRPr lang="en-US"/>
        </a:p>
      </dgm:t>
    </dgm:pt>
    <dgm:pt modelId="{F04E36C6-9386-704E-BC8A-CFA72D1FD5C9}" type="sibTrans" cxnId="{3E0E33CD-F245-3249-AD2B-3F173235AF7A}">
      <dgm:prSet/>
      <dgm:spPr/>
      <dgm:t>
        <a:bodyPr/>
        <a:lstStyle/>
        <a:p>
          <a:pPr algn="ctr"/>
          <a:endParaRPr lang="en-US"/>
        </a:p>
      </dgm:t>
    </dgm:pt>
    <dgm:pt modelId="{7B996C64-7650-734D-908A-3CAF5268AB0A}">
      <dgm:prSet phldrT="[Text]"/>
      <dgm:spPr/>
      <dgm:t>
        <a:bodyPr/>
        <a:lstStyle/>
        <a:p>
          <a:pPr algn="ctr"/>
          <a:r>
            <a:rPr lang="en-US"/>
            <a:t>Deployment</a:t>
          </a:r>
        </a:p>
      </dgm:t>
    </dgm:pt>
    <dgm:pt modelId="{18930EE9-2FE2-654B-8AAD-BF0903EEC209}" type="parTrans" cxnId="{9B8BAA93-DE4A-204C-98B6-FE584423BF46}">
      <dgm:prSet/>
      <dgm:spPr/>
      <dgm:t>
        <a:bodyPr/>
        <a:lstStyle/>
        <a:p>
          <a:pPr algn="ctr"/>
          <a:endParaRPr lang="en-US"/>
        </a:p>
      </dgm:t>
    </dgm:pt>
    <dgm:pt modelId="{04D21701-EB7A-3A46-B3F3-143D8BEA9FBF}" type="sibTrans" cxnId="{9B8BAA93-DE4A-204C-98B6-FE584423BF46}">
      <dgm:prSet/>
      <dgm:spPr/>
      <dgm:t>
        <a:bodyPr/>
        <a:lstStyle/>
        <a:p>
          <a:pPr algn="ctr"/>
          <a:endParaRPr lang="en-US"/>
        </a:p>
      </dgm:t>
    </dgm:pt>
    <dgm:pt modelId="{6549FAD9-8E16-4C03-A741-024BA240F04A}">
      <dgm:prSet phldrT="[Text]"/>
      <dgm:spPr/>
      <dgm:t>
        <a:bodyPr/>
        <a:lstStyle/>
        <a:p>
          <a:pPr algn="ctr"/>
          <a:r>
            <a:rPr lang="en-US"/>
            <a:t>Control</a:t>
          </a:r>
        </a:p>
      </dgm:t>
    </dgm:pt>
    <dgm:pt modelId="{9D09C1C7-53F8-42E3-996F-B11CD327349F}" type="parTrans" cxnId="{015CB4F3-9420-4EA9-8B10-DFA3F542EFA1}">
      <dgm:prSet/>
      <dgm:spPr/>
      <dgm:t>
        <a:bodyPr/>
        <a:lstStyle/>
        <a:p>
          <a:pPr algn="ctr"/>
          <a:endParaRPr lang="en-US"/>
        </a:p>
      </dgm:t>
    </dgm:pt>
    <dgm:pt modelId="{BE86BDED-04A2-4024-8000-7F684B9893C0}" type="sibTrans" cxnId="{015CB4F3-9420-4EA9-8B10-DFA3F542EFA1}">
      <dgm:prSet/>
      <dgm:spPr/>
      <dgm:t>
        <a:bodyPr/>
        <a:lstStyle/>
        <a:p>
          <a:pPr algn="ctr"/>
          <a:endParaRPr lang="en-US"/>
        </a:p>
      </dgm:t>
    </dgm:pt>
    <dgm:pt modelId="{430F8924-2E76-4417-9160-A09785D212AC}">
      <dgm:prSet phldrT="[Text]"/>
      <dgm:spPr/>
      <dgm:t>
        <a:bodyPr/>
        <a:lstStyle/>
        <a:p>
          <a:pPr algn="ctr"/>
          <a:r>
            <a:rPr lang="en-US"/>
            <a:t>Retention</a:t>
          </a:r>
        </a:p>
      </dgm:t>
    </dgm:pt>
    <dgm:pt modelId="{27C622EA-2C36-46CD-AECB-07016069DD47}" type="parTrans" cxnId="{6DA70F8F-97DC-45CA-8CED-F3FEC2E51DD2}">
      <dgm:prSet/>
      <dgm:spPr/>
      <dgm:t>
        <a:bodyPr/>
        <a:lstStyle/>
        <a:p>
          <a:pPr algn="ctr"/>
          <a:endParaRPr lang="en-US"/>
        </a:p>
      </dgm:t>
    </dgm:pt>
    <dgm:pt modelId="{653EF6A7-AF9B-463D-BC6E-09C1331E5DCC}" type="sibTrans" cxnId="{6DA70F8F-97DC-45CA-8CED-F3FEC2E51DD2}">
      <dgm:prSet/>
      <dgm:spPr/>
      <dgm:t>
        <a:bodyPr/>
        <a:lstStyle/>
        <a:p>
          <a:pPr algn="ctr"/>
          <a:endParaRPr lang="en-US"/>
        </a:p>
      </dgm:t>
    </dgm:pt>
    <dgm:pt modelId="{7E6BB22D-8F26-44E7-9F8B-B8C84A34D1CD}">
      <dgm:prSet phldrT="[Text]"/>
      <dgm:spPr/>
      <dgm:t>
        <a:bodyPr/>
        <a:lstStyle/>
        <a:p>
          <a:pPr algn="ctr"/>
          <a:r>
            <a:rPr lang="en-US"/>
            <a:t>Propulsion</a:t>
          </a:r>
        </a:p>
      </dgm:t>
    </dgm:pt>
    <dgm:pt modelId="{96E8CBCB-C89B-4B1B-BDA0-EB9AD2E51576}" type="parTrans" cxnId="{394AA0B7-BA03-4D43-A88C-E37B4C71266A}">
      <dgm:prSet/>
      <dgm:spPr/>
      <dgm:t>
        <a:bodyPr/>
        <a:lstStyle/>
        <a:p>
          <a:pPr algn="ctr"/>
          <a:endParaRPr lang="en-US"/>
        </a:p>
      </dgm:t>
    </dgm:pt>
    <dgm:pt modelId="{4A9DA37D-7736-4503-9AB4-868AA4930B8F}" type="sibTrans" cxnId="{394AA0B7-BA03-4D43-A88C-E37B4C71266A}">
      <dgm:prSet/>
      <dgm:spPr/>
      <dgm:t>
        <a:bodyPr/>
        <a:lstStyle/>
        <a:p>
          <a:pPr algn="ctr"/>
          <a:endParaRPr lang="en-US"/>
        </a:p>
      </dgm:t>
    </dgm:pt>
    <dgm:pt modelId="{E3FC8934-FDF5-4D84-81DE-8B0CE696320C}">
      <dgm:prSet phldrT="[Text]"/>
      <dgm:spPr/>
      <dgm:t>
        <a:bodyPr/>
        <a:lstStyle/>
        <a:p>
          <a:pPr algn="ctr"/>
          <a:r>
            <a:rPr lang="en-US"/>
            <a:t>Detach payload from vehicle</a:t>
          </a:r>
        </a:p>
      </dgm:t>
    </dgm:pt>
    <dgm:pt modelId="{0839053C-E2A0-4636-B015-17A0F8586BE6}" type="parTrans" cxnId="{20CABB7A-4A7E-4388-BAE2-E364DEFF5203}">
      <dgm:prSet/>
      <dgm:spPr/>
      <dgm:t>
        <a:bodyPr/>
        <a:lstStyle/>
        <a:p>
          <a:pPr algn="ctr"/>
          <a:endParaRPr lang="en-US"/>
        </a:p>
      </dgm:t>
    </dgm:pt>
    <dgm:pt modelId="{D33EAD15-9149-4158-84B2-145D0C6E0EDA}" type="sibTrans" cxnId="{20CABB7A-4A7E-4388-BAE2-E364DEFF5203}">
      <dgm:prSet/>
      <dgm:spPr/>
      <dgm:t>
        <a:bodyPr/>
        <a:lstStyle/>
        <a:p>
          <a:pPr algn="ctr"/>
          <a:endParaRPr lang="en-US"/>
        </a:p>
      </dgm:t>
    </dgm:pt>
    <dgm:pt modelId="{120562DD-A6F5-4E50-AF4A-5FB759D76ADB}">
      <dgm:prSet phldrT="[Text]"/>
      <dgm:spPr/>
      <dgm:t>
        <a:bodyPr/>
        <a:lstStyle/>
        <a:p>
          <a:pPr algn="ctr"/>
          <a:r>
            <a:rPr lang="en-US"/>
            <a:t>Secure STEMnauts throughout flight</a:t>
          </a:r>
        </a:p>
      </dgm:t>
    </dgm:pt>
    <dgm:pt modelId="{6B634AF5-634B-4AF6-AD6E-139C6AEE14F3}" type="parTrans" cxnId="{8266DD5F-2719-4050-A318-2FEEB83AEEF9}">
      <dgm:prSet/>
      <dgm:spPr/>
      <dgm:t>
        <a:bodyPr/>
        <a:lstStyle/>
        <a:p>
          <a:pPr algn="ctr"/>
          <a:endParaRPr lang="en-US"/>
        </a:p>
      </dgm:t>
    </dgm:pt>
    <dgm:pt modelId="{18CEABFC-951F-41DA-ADBD-ED27D8DA09FB}" type="sibTrans" cxnId="{8266DD5F-2719-4050-A318-2FEEB83AEEF9}">
      <dgm:prSet/>
      <dgm:spPr/>
      <dgm:t>
        <a:bodyPr/>
        <a:lstStyle/>
        <a:p>
          <a:pPr algn="ctr"/>
          <a:endParaRPr lang="en-US"/>
        </a:p>
      </dgm:t>
    </dgm:pt>
    <dgm:pt modelId="{26A765A7-E87F-4029-8D06-C7FD206F0DDD}">
      <dgm:prSet phldrT="[Text]"/>
      <dgm:spPr/>
      <dgm:t>
        <a:bodyPr/>
        <a:lstStyle/>
        <a:p>
          <a:pPr algn="ctr"/>
          <a:r>
            <a:rPr lang="en-US"/>
            <a:t>Allow for ingress/egress after landing</a:t>
          </a:r>
        </a:p>
      </dgm:t>
    </dgm:pt>
    <dgm:pt modelId="{5AC7807A-7353-4D3A-979E-5599E0473178}" type="parTrans" cxnId="{F1FC7113-F685-460B-BB65-35D39686DD25}">
      <dgm:prSet/>
      <dgm:spPr/>
      <dgm:t>
        <a:bodyPr/>
        <a:lstStyle/>
        <a:p>
          <a:pPr algn="ctr"/>
          <a:endParaRPr lang="en-US"/>
        </a:p>
      </dgm:t>
    </dgm:pt>
    <dgm:pt modelId="{5B17A2F6-08EF-4140-B213-10EAE4603622}" type="sibTrans" cxnId="{F1FC7113-F685-460B-BB65-35D39686DD25}">
      <dgm:prSet/>
      <dgm:spPr/>
      <dgm:t>
        <a:bodyPr/>
        <a:lstStyle/>
        <a:p>
          <a:pPr algn="ctr"/>
          <a:endParaRPr lang="en-US"/>
        </a:p>
      </dgm:t>
    </dgm:pt>
    <dgm:pt modelId="{184C7A55-565A-4C14-A675-D4EC1C64456B}">
      <dgm:prSet phldrT="[Text]"/>
      <dgm:spPr/>
      <dgm:t>
        <a:bodyPr/>
        <a:lstStyle/>
        <a:p>
          <a:pPr algn="ctr"/>
          <a:r>
            <a:rPr lang="en-US"/>
            <a:t>Stabilization</a:t>
          </a:r>
        </a:p>
      </dgm:t>
    </dgm:pt>
    <dgm:pt modelId="{5CBDE8A6-00B4-422B-93C6-6FC50C913865}" type="parTrans" cxnId="{72D4A713-BE78-448A-B335-2EC365ACF955}">
      <dgm:prSet/>
      <dgm:spPr/>
      <dgm:t>
        <a:bodyPr/>
        <a:lstStyle/>
        <a:p>
          <a:pPr algn="ctr"/>
          <a:endParaRPr lang="en-US"/>
        </a:p>
      </dgm:t>
    </dgm:pt>
    <dgm:pt modelId="{D8D642BA-2D1A-4B01-B868-6E70D264058A}" type="sibTrans" cxnId="{72D4A713-BE78-448A-B335-2EC365ACF955}">
      <dgm:prSet/>
      <dgm:spPr/>
      <dgm:t>
        <a:bodyPr/>
        <a:lstStyle/>
        <a:p>
          <a:pPr algn="ctr"/>
          <a:endParaRPr lang="en-US"/>
        </a:p>
      </dgm:t>
    </dgm:pt>
    <dgm:pt modelId="{1F7345D4-EB2D-497C-994D-07CF7CEFE8EA}">
      <dgm:prSet phldrT="[Text]"/>
      <dgm:spPr/>
      <dgm:t>
        <a:bodyPr/>
        <a:lstStyle/>
        <a:p>
          <a:pPr algn="ctr"/>
          <a:r>
            <a:rPr lang="en-US"/>
            <a:t>Dissipation</a:t>
          </a:r>
        </a:p>
      </dgm:t>
    </dgm:pt>
    <dgm:pt modelId="{1BC59AF0-3F9D-439C-BA62-B199298FE9C0}" type="parTrans" cxnId="{7F24F046-411C-4D64-B65A-0C31A7CEC260}">
      <dgm:prSet/>
      <dgm:spPr/>
      <dgm:t>
        <a:bodyPr/>
        <a:lstStyle/>
        <a:p>
          <a:pPr algn="ctr"/>
          <a:endParaRPr lang="en-US"/>
        </a:p>
      </dgm:t>
    </dgm:pt>
    <dgm:pt modelId="{0D1A1204-5CB4-4A24-9FCB-29EF7FED9C4E}" type="sibTrans" cxnId="{7F24F046-411C-4D64-B65A-0C31A7CEC260}">
      <dgm:prSet/>
      <dgm:spPr/>
      <dgm:t>
        <a:bodyPr/>
        <a:lstStyle/>
        <a:p>
          <a:pPr algn="ctr"/>
          <a:endParaRPr lang="en-US"/>
        </a:p>
      </dgm:t>
    </dgm:pt>
    <dgm:pt modelId="{93C140BB-73D5-43FB-AB02-153498B75524}">
      <dgm:prSet phldrT="[Text]"/>
      <dgm:spPr/>
      <dgm:t>
        <a:bodyPr/>
        <a:lstStyle/>
        <a:p>
          <a:pPr algn="ctr"/>
          <a:r>
            <a:rPr lang="en-US"/>
            <a:t>Dissipate kinetic energy during payload descent</a:t>
          </a:r>
        </a:p>
      </dgm:t>
    </dgm:pt>
    <dgm:pt modelId="{E5AD42DD-A49F-4C46-9588-E93D307BF6C4}" type="parTrans" cxnId="{D37111C7-58A6-4377-954E-32AA7747BDAE}">
      <dgm:prSet/>
      <dgm:spPr/>
      <dgm:t>
        <a:bodyPr/>
        <a:lstStyle/>
        <a:p>
          <a:pPr algn="ctr"/>
          <a:endParaRPr lang="en-US"/>
        </a:p>
      </dgm:t>
    </dgm:pt>
    <dgm:pt modelId="{9B340168-1C35-4910-93ED-077A6F36919C}" type="sibTrans" cxnId="{D37111C7-58A6-4377-954E-32AA7747BDAE}">
      <dgm:prSet/>
      <dgm:spPr/>
      <dgm:t>
        <a:bodyPr/>
        <a:lstStyle/>
        <a:p>
          <a:pPr algn="ctr"/>
          <a:endParaRPr lang="en-US"/>
        </a:p>
      </dgm:t>
    </dgm:pt>
    <dgm:pt modelId="{2A863D7B-AD70-49B3-B6A7-14309C8DDCF0}">
      <dgm:prSet phldrT="[Text]"/>
      <dgm:spPr/>
      <dgm:t>
        <a:bodyPr/>
        <a:lstStyle/>
        <a:p>
          <a:pPr algn="ctr"/>
          <a:r>
            <a:rPr lang="en-US"/>
            <a:t>Stabilize payload during flight</a:t>
          </a:r>
        </a:p>
      </dgm:t>
    </dgm:pt>
    <dgm:pt modelId="{05E6FF8A-7558-4D4F-BD4F-18DBE3600985}" type="parTrans" cxnId="{79733B20-8246-4923-900E-FB7618FAD313}">
      <dgm:prSet/>
      <dgm:spPr/>
      <dgm:t>
        <a:bodyPr/>
        <a:lstStyle/>
        <a:p>
          <a:pPr algn="ctr"/>
          <a:endParaRPr lang="en-US"/>
        </a:p>
      </dgm:t>
    </dgm:pt>
    <dgm:pt modelId="{F59A5656-DCD6-4C36-BC56-F4E1A32FAD18}" type="sibTrans" cxnId="{79733B20-8246-4923-900E-FB7618FAD313}">
      <dgm:prSet/>
      <dgm:spPr/>
      <dgm:t>
        <a:bodyPr/>
        <a:lstStyle/>
        <a:p>
          <a:pPr algn="ctr"/>
          <a:endParaRPr lang="en-US"/>
        </a:p>
      </dgm:t>
    </dgm:pt>
    <dgm:pt modelId="{4C225230-1121-4599-B977-82E3EA9BA216}">
      <dgm:prSet phldrT="[Text]"/>
      <dgm:spPr/>
      <dgm:t>
        <a:bodyPr/>
        <a:lstStyle/>
        <a:p>
          <a:pPr algn="ctr"/>
          <a:r>
            <a:rPr lang="en-US"/>
            <a:t>Land in desired orientation</a:t>
          </a:r>
        </a:p>
      </dgm:t>
    </dgm:pt>
    <dgm:pt modelId="{6731860C-78CE-4D69-BB36-2BC8C6DBA3FC}" type="parTrans" cxnId="{0B29BC97-6E6C-4AD0-8EDD-802DCF6F820B}">
      <dgm:prSet/>
      <dgm:spPr/>
      <dgm:t>
        <a:bodyPr/>
        <a:lstStyle/>
        <a:p>
          <a:pPr algn="ctr"/>
          <a:endParaRPr lang="en-US"/>
        </a:p>
      </dgm:t>
    </dgm:pt>
    <dgm:pt modelId="{84F4F8D9-645E-4CC6-B5A7-C2098236EC5C}" type="sibTrans" cxnId="{0B29BC97-6E6C-4AD0-8EDD-802DCF6F820B}">
      <dgm:prSet/>
      <dgm:spPr/>
      <dgm:t>
        <a:bodyPr/>
        <a:lstStyle/>
        <a:p>
          <a:pPr algn="ctr"/>
          <a:endParaRPr lang="en-US"/>
        </a:p>
      </dgm:t>
    </dgm:pt>
    <dgm:pt modelId="{7C14D27F-82A0-42F7-9AF3-5A6CC62F7F22}">
      <dgm:prSet phldrT="[Text]"/>
      <dgm:spPr/>
      <dgm:t>
        <a:bodyPr/>
        <a:lstStyle/>
        <a:p>
          <a:pPr algn="ctr"/>
          <a:r>
            <a:rPr lang="en-US"/>
            <a:t>Minimize kinetic energy upon landing</a:t>
          </a:r>
        </a:p>
      </dgm:t>
    </dgm:pt>
    <dgm:pt modelId="{1B786425-341C-41FA-B810-538DC24EDF98}" type="parTrans" cxnId="{1BDD0FEC-12B4-4A64-B8F1-850F71EC3345}">
      <dgm:prSet/>
      <dgm:spPr/>
      <dgm:t>
        <a:bodyPr/>
        <a:lstStyle/>
        <a:p>
          <a:pPr algn="ctr"/>
          <a:endParaRPr lang="en-US"/>
        </a:p>
      </dgm:t>
    </dgm:pt>
    <dgm:pt modelId="{369F513F-72C3-4347-AA84-A4F1F3AE849D}" type="sibTrans" cxnId="{1BDD0FEC-12B4-4A64-B8F1-850F71EC3345}">
      <dgm:prSet/>
      <dgm:spPr/>
      <dgm:t>
        <a:bodyPr/>
        <a:lstStyle/>
        <a:p>
          <a:pPr algn="ctr"/>
          <a:endParaRPr lang="en-US"/>
        </a:p>
      </dgm:t>
    </dgm:pt>
    <dgm:pt modelId="{267AC31D-D67D-BA4F-BA7C-DD6592E9DF99}">
      <dgm:prSet phldrT="[Text]"/>
      <dgm:spPr/>
      <dgm:t>
        <a:bodyPr/>
        <a:lstStyle/>
        <a:p>
          <a:pPr algn="ctr"/>
          <a:r>
            <a:rPr lang="en-US"/>
            <a:t>Receive signal</a:t>
          </a:r>
        </a:p>
      </dgm:t>
    </dgm:pt>
    <dgm:pt modelId="{6E960C59-112D-2A4A-97EC-0BC4E44A4D9D}" type="parTrans" cxnId="{04D8433D-6C4E-8742-9112-6B4F26EA00D3}">
      <dgm:prSet/>
      <dgm:spPr/>
      <dgm:t>
        <a:bodyPr/>
        <a:lstStyle/>
        <a:p>
          <a:pPr algn="ctr"/>
          <a:endParaRPr lang="en-US"/>
        </a:p>
      </dgm:t>
    </dgm:pt>
    <dgm:pt modelId="{0C4DDBB8-0409-4542-8F09-BC95156400A4}" type="sibTrans" cxnId="{04D8433D-6C4E-8742-9112-6B4F26EA00D3}">
      <dgm:prSet/>
      <dgm:spPr/>
      <dgm:t>
        <a:bodyPr/>
        <a:lstStyle/>
        <a:p>
          <a:pPr algn="ctr"/>
          <a:endParaRPr lang="en-US"/>
        </a:p>
      </dgm:t>
    </dgm:pt>
    <dgm:pt modelId="{DECA4637-432A-4D3D-B517-48422651A381}">
      <dgm:prSet phldrT="[Text]"/>
      <dgm:spPr/>
      <dgm:t>
        <a:bodyPr/>
        <a:lstStyle/>
        <a:p>
          <a:pPr algn="ctr"/>
          <a:r>
            <a:rPr lang="en-US"/>
            <a:t>Decelerate vehicle</a:t>
          </a:r>
        </a:p>
      </dgm:t>
    </dgm:pt>
    <dgm:pt modelId="{AD8E463B-43E7-4A87-815B-765F4D4294F1}" type="parTrans" cxnId="{34E0D68D-2595-4F56-A3B7-181DD4A8A6A4}">
      <dgm:prSet/>
      <dgm:spPr/>
      <dgm:t>
        <a:bodyPr/>
        <a:lstStyle/>
        <a:p>
          <a:pPr algn="ctr"/>
          <a:endParaRPr lang="en-US"/>
        </a:p>
      </dgm:t>
    </dgm:pt>
    <dgm:pt modelId="{63A6F273-41E1-4C46-9063-192CA1CD29A0}" type="sibTrans" cxnId="{34E0D68D-2595-4F56-A3B7-181DD4A8A6A4}">
      <dgm:prSet/>
      <dgm:spPr/>
      <dgm:t>
        <a:bodyPr/>
        <a:lstStyle/>
        <a:p>
          <a:pPr algn="ctr"/>
          <a:endParaRPr lang="en-US"/>
        </a:p>
      </dgm:t>
    </dgm:pt>
    <dgm:pt modelId="{38BE19F2-58CC-2648-BE9D-826A71873889}">
      <dgm:prSet phldrT="[Text]"/>
      <dgm:spPr/>
      <dgm:t>
        <a:bodyPr/>
        <a:lstStyle/>
        <a:p>
          <a:pPr algn="ctr"/>
          <a:r>
            <a:rPr lang="en-US"/>
            <a:t>Generate gravity opposing force</a:t>
          </a:r>
        </a:p>
      </dgm:t>
    </dgm:pt>
    <dgm:pt modelId="{7A71FE9F-10A7-2A44-8A43-977F061F3A63}" type="parTrans" cxnId="{01C58DC6-5703-B843-8BC7-ACE71EEB0C07}">
      <dgm:prSet/>
      <dgm:spPr/>
      <dgm:t>
        <a:bodyPr/>
        <a:lstStyle/>
        <a:p>
          <a:endParaRPr lang="en-US"/>
        </a:p>
      </dgm:t>
    </dgm:pt>
    <dgm:pt modelId="{4BC93DD5-AC8C-4348-AADA-0BBCADFE3E6C}" type="sibTrans" cxnId="{01C58DC6-5703-B843-8BC7-ACE71EEB0C07}">
      <dgm:prSet/>
      <dgm:spPr/>
      <dgm:t>
        <a:bodyPr/>
        <a:lstStyle/>
        <a:p>
          <a:endParaRPr lang="en-US"/>
        </a:p>
      </dgm:t>
    </dgm:pt>
    <dgm:pt modelId="{D927CBFB-BCDD-4944-904D-59BB4F681565}" type="pres">
      <dgm:prSet presAssocID="{4C83D01C-38F3-004D-AB2E-03F360B7CD6C}" presName="hierChild1" presStyleCnt="0">
        <dgm:presLayoutVars>
          <dgm:orgChart val="1"/>
          <dgm:chPref val="1"/>
          <dgm:dir val="rev"/>
          <dgm:animOne val="branch"/>
          <dgm:animLvl val="lvl"/>
          <dgm:resizeHandles/>
        </dgm:presLayoutVars>
      </dgm:prSet>
      <dgm:spPr/>
    </dgm:pt>
    <dgm:pt modelId="{4BF139CB-9640-504D-817B-C1F60582A363}" type="pres">
      <dgm:prSet presAssocID="{1323DF3D-6EAC-BF44-81A5-A265A0FDE8E1}" presName="hierRoot1" presStyleCnt="0">
        <dgm:presLayoutVars>
          <dgm:hierBranch val="init"/>
        </dgm:presLayoutVars>
      </dgm:prSet>
      <dgm:spPr/>
    </dgm:pt>
    <dgm:pt modelId="{B035E6AC-13C5-EB4C-96B0-F3661316A012}" type="pres">
      <dgm:prSet presAssocID="{1323DF3D-6EAC-BF44-81A5-A265A0FDE8E1}" presName="rootComposite1" presStyleCnt="0"/>
      <dgm:spPr/>
    </dgm:pt>
    <dgm:pt modelId="{78A819E6-18B9-6C48-A707-282649215778}" type="pres">
      <dgm:prSet presAssocID="{1323DF3D-6EAC-BF44-81A5-A265A0FDE8E1}" presName="rootText1" presStyleLbl="node0" presStyleIdx="0" presStyleCnt="1">
        <dgm:presLayoutVars>
          <dgm:chPref val="3"/>
        </dgm:presLayoutVars>
      </dgm:prSet>
      <dgm:spPr/>
    </dgm:pt>
    <dgm:pt modelId="{3FABB626-7FD5-A549-B935-A7C313DE0A5E}" type="pres">
      <dgm:prSet presAssocID="{1323DF3D-6EAC-BF44-81A5-A265A0FDE8E1}" presName="rootConnector1" presStyleLbl="node1" presStyleIdx="0" presStyleCnt="0"/>
      <dgm:spPr/>
    </dgm:pt>
    <dgm:pt modelId="{3FDA5A00-CE12-9241-8399-F6ADCBF643A0}" type="pres">
      <dgm:prSet presAssocID="{1323DF3D-6EAC-BF44-81A5-A265A0FDE8E1}" presName="hierChild2" presStyleCnt="0"/>
      <dgm:spPr/>
    </dgm:pt>
    <dgm:pt modelId="{5ACAEE4B-2E8E-BF41-B604-E9CC1ABE42CF}" type="pres">
      <dgm:prSet presAssocID="{0FE0D444-0238-DE41-B877-5BA329EB0EAF}" presName="Name37" presStyleLbl="parChTrans1D2" presStyleIdx="0" presStyleCnt="1"/>
      <dgm:spPr/>
    </dgm:pt>
    <dgm:pt modelId="{804CD329-99B1-0245-A430-CD77BFCB2E15}" type="pres">
      <dgm:prSet presAssocID="{5E3C356F-E817-1940-958D-3C17ED9E654E}" presName="hierRoot2" presStyleCnt="0">
        <dgm:presLayoutVars>
          <dgm:hierBranch val="init"/>
        </dgm:presLayoutVars>
      </dgm:prSet>
      <dgm:spPr/>
    </dgm:pt>
    <dgm:pt modelId="{F8D8F6F5-38D5-214C-A4A2-1628FBCB1018}" type="pres">
      <dgm:prSet presAssocID="{5E3C356F-E817-1940-958D-3C17ED9E654E}" presName="rootComposite" presStyleCnt="0"/>
      <dgm:spPr/>
    </dgm:pt>
    <dgm:pt modelId="{AA127C52-6FDA-7146-AA8D-B8B484D328F5}" type="pres">
      <dgm:prSet presAssocID="{5E3C356F-E817-1940-958D-3C17ED9E654E}" presName="rootText" presStyleLbl="node2" presStyleIdx="0" presStyleCnt="1">
        <dgm:presLayoutVars>
          <dgm:chPref val="3"/>
        </dgm:presLayoutVars>
      </dgm:prSet>
      <dgm:spPr/>
    </dgm:pt>
    <dgm:pt modelId="{E52B4680-59D6-C841-A3E3-815A31336212}" type="pres">
      <dgm:prSet presAssocID="{5E3C356F-E817-1940-958D-3C17ED9E654E}" presName="rootConnector" presStyleLbl="node2" presStyleIdx="0" presStyleCnt="1"/>
      <dgm:spPr/>
    </dgm:pt>
    <dgm:pt modelId="{117C8EF5-0E72-8A4C-AA98-52D98E8487C4}" type="pres">
      <dgm:prSet presAssocID="{5E3C356F-E817-1940-958D-3C17ED9E654E}" presName="hierChild4" presStyleCnt="0"/>
      <dgm:spPr/>
    </dgm:pt>
    <dgm:pt modelId="{3CBD634C-8949-7B40-8890-993F42339C88}" type="pres">
      <dgm:prSet presAssocID="{18930EE9-2FE2-654B-8AAD-BF0903EEC209}" presName="Name37" presStyleLbl="parChTrans1D3" presStyleIdx="0" presStyleCnt="4"/>
      <dgm:spPr/>
    </dgm:pt>
    <dgm:pt modelId="{B49A82AF-291C-CF49-A752-624BA9E3DDDB}" type="pres">
      <dgm:prSet presAssocID="{7B996C64-7650-734D-908A-3CAF5268AB0A}" presName="hierRoot2" presStyleCnt="0">
        <dgm:presLayoutVars>
          <dgm:hierBranch val="init"/>
        </dgm:presLayoutVars>
      </dgm:prSet>
      <dgm:spPr/>
    </dgm:pt>
    <dgm:pt modelId="{7C03767B-B045-2C48-9FC4-F328C5C51F30}" type="pres">
      <dgm:prSet presAssocID="{7B996C64-7650-734D-908A-3CAF5268AB0A}" presName="rootComposite" presStyleCnt="0"/>
      <dgm:spPr/>
    </dgm:pt>
    <dgm:pt modelId="{29983A46-C53B-2C4D-A13F-A8D6424F27E6}" type="pres">
      <dgm:prSet presAssocID="{7B996C64-7650-734D-908A-3CAF5268AB0A}" presName="rootText" presStyleLbl="node3" presStyleIdx="0" presStyleCnt="4">
        <dgm:presLayoutVars>
          <dgm:chPref val="3"/>
        </dgm:presLayoutVars>
      </dgm:prSet>
      <dgm:spPr/>
    </dgm:pt>
    <dgm:pt modelId="{B0F93F31-CBDB-A842-BAFD-15DD08FEF6B1}" type="pres">
      <dgm:prSet presAssocID="{7B996C64-7650-734D-908A-3CAF5268AB0A}" presName="rootConnector" presStyleLbl="node3" presStyleIdx="0" presStyleCnt="4"/>
      <dgm:spPr/>
    </dgm:pt>
    <dgm:pt modelId="{901FCA1F-4DC7-D44C-A8BD-153DB72574B8}" type="pres">
      <dgm:prSet presAssocID="{7B996C64-7650-734D-908A-3CAF5268AB0A}" presName="hierChild4" presStyleCnt="0"/>
      <dgm:spPr/>
    </dgm:pt>
    <dgm:pt modelId="{3AFFD1D3-0A5E-B547-8876-46D287049F26}" type="pres">
      <dgm:prSet presAssocID="{6E960C59-112D-2A4A-97EC-0BC4E44A4D9D}" presName="Name37" presStyleLbl="parChTrans1D4" presStyleIdx="0" presStyleCnt="12"/>
      <dgm:spPr/>
    </dgm:pt>
    <dgm:pt modelId="{0B9D3A4F-6745-8E4C-A216-6A4D173BD5A8}" type="pres">
      <dgm:prSet presAssocID="{267AC31D-D67D-BA4F-BA7C-DD6592E9DF99}" presName="hierRoot2" presStyleCnt="0">
        <dgm:presLayoutVars>
          <dgm:hierBranch val="init"/>
        </dgm:presLayoutVars>
      </dgm:prSet>
      <dgm:spPr/>
    </dgm:pt>
    <dgm:pt modelId="{F6762BF1-45AA-854C-AC8A-2FD8D76EA6EC}" type="pres">
      <dgm:prSet presAssocID="{267AC31D-D67D-BA4F-BA7C-DD6592E9DF99}" presName="rootComposite" presStyleCnt="0"/>
      <dgm:spPr/>
    </dgm:pt>
    <dgm:pt modelId="{0B8119BD-69B5-AC46-AC42-5B53A4B80894}" type="pres">
      <dgm:prSet presAssocID="{267AC31D-D67D-BA4F-BA7C-DD6592E9DF99}" presName="rootText" presStyleLbl="node4" presStyleIdx="0" presStyleCnt="12">
        <dgm:presLayoutVars>
          <dgm:chPref val="3"/>
        </dgm:presLayoutVars>
      </dgm:prSet>
      <dgm:spPr/>
    </dgm:pt>
    <dgm:pt modelId="{1F7875AB-70B5-7041-B518-607D88A80C55}" type="pres">
      <dgm:prSet presAssocID="{267AC31D-D67D-BA4F-BA7C-DD6592E9DF99}" presName="rootConnector" presStyleLbl="node4" presStyleIdx="0" presStyleCnt="12"/>
      <dgm:spPr/>
    </dgm:pt>
    <dgm:pt modelId="{025C4DC9-6BE6-0548-9E90-AC0E7075A6D1}" type="pres">
      <dgm:prSet presAssocID="{267AC31D-D67D-BA4F-BA7C-DD6592E9DF99}" presName="hierChild4" presStyleCnt="0"/>
      <dgm:spPr/>
    </dgm:pt>
    <dgm:pt modelId="{CFA04CC1-40AB-A649-9B3A-0E1D9EFCA8FB}" type="pres">
      <dgm:prSet presAssocID="{0839053C-E2A0-4636-B015-17A0F8586BE6}" presName="Name37" presStyleLbl="parChTrans1D4" presStyleIdx="1" presStyleCnt="12"/>
      <dgm:spPr/>
    </dgm:pt>
    <dgm:pt modelId="{79EFB2D8-E406-E94E-9E9B-96A7FEE48DF4}" type="pres">
      <dgm:prSet presAssocID="{E3FC8934-FDF5-4D84-81DE-8B0CE696320C}" presName="hierRoot2" presStyleCnt="0">
        <dgm:presLayoutVars>
          <dgm:hierBranch val="init"/>
        </dgm:presLayoutVars>
      </dgm:prSet>
      <dgm:spPr/>
    </dgm:pt>
    <dgm:pt modelId="{B58B8BCB-0066-3B4E-A993-509C0E9C974A}" type="pres">
      <dgm:prSet presAssocID="{E3FC8934-FDF5-4D84-81DE-8B0CE696320C}" presName="rootComposite" presStyleCnt="0"/>
      <dgm:spPr/>
    </dgm:pt>
    <dgm:pt modelId="{2D57533D-63B9-F841-9C90-80C2909058D8}" type="pres">
      <dgm:prSet presAssocID="{E3FC8934-FDF5-4D84-81DE-8B0CE696320C}" presName="rootText" presStyleLbl="node4" presStyleIdx="1" presStyleCnt="12">
        <dgm:presLayoutVars>
          <dgm:chPref val="3"/>
        </dgm:presLayoutVars>
      </dgm:prSet>
      <dgm:spPr/>
    </dgm:pt>
    <dgm:pt modelId="{FB8CD69B-D58C-D84C-A9EC-473A0F2833D2}" type="pres">
      <dgm:prSet presAssocID="{E3FC8934-FDF5-4D84-81DE-8B0CE696320C}" presName="rootConnector" presStyleLbl="node4" presStyleIdx="1" presStyleCnt="12"/>
      <dgm:spPr/>
    </dgm:pt>
    <dgm:pt modelId="{61DC3876-18E8-1740-86BB-47126B63AC06}" type="pres">
      <dgm:prSet presAssocID="{E3FC8934-FDF5-4D84-81DE-8B0CE696320C}" presName="hierChild4" presStyleCnt="0"/>
      <dgm:spPr/>
    </dgm:pt>
    <dgm:pt modelId="{78AACD15-F5C9-AE48-B7E1-979691FD78B3}" type="pres">
      <dgm:prSet presAssocID="{E3FC8934-FDF5-4D84-81DE-8B0CE696320C}" presName="hierChild5" presStyleCnt="0"/>
      <dgm:spPr/>
    </dgm:pt>
    <dgm:pt modelId="{712174FA-FD56-B04E-B197-76A14B4E562B}" type="pres">
      <dgm:prSet presAssocID="{267AC31D-D67D-BA4F-BA7C-DD6592E9DF99}" presName="hierChild5" presStyleCnt="0"/>
      <dgm:spPr/>
    </dgm:pt>
    <dgm:pt modelId="{F82AF6CA-9DCA-8E46-8D1F-7CDEADFCE458}" type="pres">
      <dgm:prSet presAssocID="{7B996C64-7650-734D-908A-3CAF5268AB0A}" presName="hierChild5" presStyleCnt="0"/>
      <dgm:spPr/>
    </dgm:pt>
    <dgm:pt modelId="{32129019-DC30-9D49-AE7F-07536B35C15F}" type="pres">
      <dgm:prSet presAssocID="{96E8CBCB-C89B-4B1B-BDA0-EB9AD2E51576}" presName="Name37" presStyleLbl="parChTrans1D3" presStyleIdx="1" presStyleCnt="4"/>
      <dgm:spPr/>
    </dgm:pt>
    <dgm:pt modelId="{B2F6800F-DAD9-CD48-8248-3061C6F0F812}" type="pres">
      <dgm:prSet presAssocID="{7E6BB22D-8F26-44E7-9F8B-B8C84A34D1CD}" presName="hierRoot2" presStyleCnt="0">
        <dgm:presLayoutVars>
          <dgm:hierBranch val="init"/>
        </dgm:presLayoutVars>
      </dgm:prSet>
      <dgm:spPr/>
    </dgm:pt>
    <dgm:pt modelId="{A4B7CDEF-BCF0-F846-AB1D-B7E0CC04BC34}" type="pres">
      <dgm:prSet presAssocID="{7E6BB22D-8F26-44E7-9F8B-B8C84A34D1CD}" presName="rootComposite" presStyleCnt="0"/>
      <dgm:spPr/>
    </dgm:pt>
    <dgm:pt modelId="{AF50AA75-C558-A741-96A4-76DED30FB498}" type="pres">
      <dgm:prSet presAssocID="{7E6BB22D-8F26-44E7-9F8B-B8C84A34D1CD}" presName="rootText" presStyleLbl="node3" presStyleIdx="1" presStyleCnt="4">
        <dgm:presLayoutVars>
          <dgm:chPref val="3"/>
        </dgm:presLayoutVars>
      </dgm:prSet>
      <dgm:spPr/>
    </dgm:pt>
    <dgm:pt modelId="{7D168F14-D380-7D4B-969F-C07CC23D1827}" type="pres">
      <dgm:prSet presAssocID="{7E6BB22D-8F26-44E7-9F8B-B8C84A34D1CD}" presName="rootConnector" presStyleLbl="node3" presStyleIdx="1" presStyleCnt="4"/>
      <dgm:spPr/>
    </dgm:pt>
    <dgm:pt modelId="{1DED862C-CB78-4144-B8F6-3C8FCF9F3C68}" type="pres">
      <dgm:prSet presAssocID="{7E6BB22D-8F26-44E7-9F8B-B8C84A34D1CD}" presName="hierChild4" presStyleCnt="0"/>
      <dgm:spPr/>
    </dgm:pt>
    <dgm:pt modelId="{2F93EBDC-F5E4-6642-B5D3-07955628D569}" type="pres">
      <dgm:prSet presAssocID="{AD8E463B-43E7-4A87-815B-765F4D4294F1}" presName="Name37" presStyleLbl="parChTrans1D4" presStyleIdx="2" presStyleCnt="12"/>
      <dgm:spPr/>
    </dgm:pt>
    <dgm:pt modelId="{7A0EB25F-63FA-DA4F-97E3-1EE05C57C2C8}" type="pres">
      <dgm:prSet presAssocID="{DECA4637-432A-4D3D-B517-48422651A381}" presName="hierRoot2" presStyleCnt="0">
        <dgm:presLayoutVars>
          <dgm:hierBranch val="init"/>
        </dgm:presLayoutVars>
      </dgm:prSet>
      <dgm:spPr/>
    </dgm:pt>
    <dgm:pt modelId="{FE492CFE-8D9A-4846-935D-00204BB49F18}" type="pres">
      <dgm:prSet presAssocID="{DECA4637-432A-4D3D-B517-48422651A381}" presName="rootComposite" presStyleCnt="0"/>
      <dgm:spPr/>
    </dgm:pt>
    <dgm:pt modelId="{51544636-38EF-FE41-BC95-B30E26F00B62}" type="pres">
      <dgm:prSet presAssocID="{DECA4637-432A-4D3D-B517-48422651A381}" presName="rootText" presStyleLbl="node4" presStyleIdx="2" presStyleCnt="12">
        <dgm:presLayoutVars>
          <dgm:chPref val="3"/>
        </dgm:presLayoutVars>
      </dgm:prSet>
      <dgm:spPr/>
    </dgm:pt>
    <dgm:pt modelId="{EBE8C41F-03F5-5B4F-AC86-A42810FA6987}" type="pres">
      <dgm:prSet presAssocID="{DECA4637-432A-4D3D-B517-48422651A381}" presName="rootConnector" presStyleLbl="node4" presStyleIdx="2" presStyleCnt="12"/>
      <dgm:spPr/>
    </dgm:pt>
    <dgm:pt modelId="{99DF86A5-975E-FC4C-A9D0-F2A814881A29}" type="pres">
      <dgm:prSet presAssocID="{DECA4637-432A-4D3D-B517-48422651A381}" presName="hierChild4" presStyleCnt="0"/>
      <dgm:spPr/>
    </dgm:pt>
    <dgm:pt modelId="{11F9FB95-3E4B-774D-ACD2-A9F702DC0404}" type="pres">
      <dgm:prSet presAssocID="{7A71FE9F-10A7-2A44-8A43-977F061F3A63}" presName="Name37" presStyleLbl="parChTrans1D4" presStyleIdx="3" presStyleCnt="12"/>
      <dgm:spPr/>
    </dgm:pt>
    <dgm:pt modelId="{7396DE31-F439-B944-9C90-3837CC68DCD0}" type="pres">
      <dgm:prSet presAssocID="{38BE19F2-58CC-2648-BE9D-826A71873889}" presName="hierRoot2" presStyleCnt="0">
        <dgm:presLayoutVars>
          <dgm:hierBranch val="init"/>
        </dgm:presLayoutVars>
      </dgm:prSet>
      <dgm:spPr/>
    </dgm:pt>
    <dgm:pt modelId="{09722D38-EB3F-0541-BA83-F542275E12F5}" type="pres">
      <dgm:prSet presAssocID="{38BE19F2-58CC-2648-BE9D-826A71873889}" presName="rootComposite" presStyleCnt="0"/>
      <dgm:spPr/>
    </dgm:pt>
    <dgm:pt modelId="{CEC14145-6EA1-C343-8BB3-C601EA20C798}" type="pres">
      <dgm:prSet presAssocID="{38BE19F2-58CC-2648-BE9D-826A71873889}" presName="rootText" presStyleLbl="node4" presStyleIdx="3" presStyleCnt="12">
        <dgm:presLayoutVars>
          <dgm:chPref val="3"/>
        </dgm:presLayoutVars>
      </dgm:prSet>
      <dgm:spPr/>
    </dgm:pt>
    <dgm:pt modelId="{5F1216FB-C71B-894D-8D02-AD33CFCC4853}" type="pres">
      <dgm:prSet presAssocID="{38BE19F2-58CC-2648-BE9D-826A71873889}" presName="rootConnector" presStyleLbl="node4" presStyleIdx="3" presStyleCnt="12"/>
      <dgm:spPr/>
    </dgm:pt>
    <dgm:pt modelId="{C3CBEA70-F813-EA42-A982-31381E78F5CE}" type="pres">
      <dgm:prSet presAssocID="{38BE19F2-58CC-2648-BE9D-826A71873889}" presName="hierChild4" presStyleCnt="0"/>
      <dgm:spPr/>
    </dgm:pt>
    <dgm:pt modelId="{AFF41F48-EF60-CA46-B6FE-FF88358625B6}" type="pres">
      <dgm:prSet presAssocID="{38BE19F2-58CC-2648-BE9D-826A71873889}" presName="hierChild5" presStyleCnt="0"/>
      <dgm:spPr/>
    </dgm:pt>
    <dgm:pt modelId="{670D631F-E7C8-B546-B13D-5DAE83D0E3B9}" type="pres">
      <dgm:prSet presAssocID="{DECA4637-432A-4D3D-B517-48422651A381}" presName="hierChild5" presStyleCnt="0"/>
      <dgm:spPr/>
    </dgm:pt>
    <dgm:pt modelId="{6A34F903-E07A-0F48-9E27-E025A969A2BE}" type="pres">
      <dgm:prSet presAssocID="{7E6BB22D-8F26-44E7-9F8B-B8C84A34D1CD}" presName="hierChild5" presStyleCnt="0"/>
      <dgm:spPr/>
    </dgm:pt>
    <dgm:pt modelId="{814BEEB5-D1E8-D644-A834-1B1E9E7189A6}" type="pres">
      <dgm:prSet presAssocID="{9D09C1C7-53F8-42E3-996F-B11CD327349F}" presName="Name37" presStyleLbl="parChTrans1D3" presStyleIdx="2" presStyleCnt="4"/>
      <dgm:spPr/>
    </dgm:pt>
    <dgm:pt modelId="{43039C44-0A1F-5B4C-8DDA-52FF1CE68B8A}" type="pres">
      <dgm:prSet presAssocID="{6549FAD9-8E16-4C03-A741-024BA240F04A}" presName="hierRoot2" presStyleCnt="0">
        <dgm:presLayoutVars>
          <dgm:hierBranch val="init"/>
        </dgm:presLayoutVars>
      </dgm:prSet>
      <dgm:spPr/>
    </dgm:pt>
    <dgm:pt modelId="{D4573E0F-293B-3448-9FBD-D1910ED117A2}" type="pres">
      <dgm:prSet presAssocID="{6549FAD9-8E16-4C03-A741-024BA240F04A}" presName="rootComposite" presStyleCnt="0"/>
      <dgm:spPr/>
    </dgm:pt>
    <dgm:pt modelId="{B7B75173-831C-004B-964E-BA4250445522}" type="pres">
      <dgm:prSet presAssocID="{6549FAD9-8E16-4C03-A741-024BA240F04A}" presName="rootText" presStyleLbl="node3" presStyleIdx="2" presStyleCnt="4">
        <dgm:presLayoutVars>
          <dgm:chPref val="3"/>
        </dgm:presLayoutVars>
      </dgm:prSet>
      <dgm:spPr/>
    </dgm:pt>
    <dgm:pt modelId="{3BD5FC99-8AE2-E249-AAE8-79C955EC330C}" type="pres">
      <dgm:prSet presAssocID="{6549FAD9-8E16-4C03-A741-024BA240F04A}" presName="rootConnector" presStyleLbl="node3" presStyleIdx="2" presStyleCnt="4"/>
      <dgm:spPr/>
    </dgm:pt>
    <dgm:pt modelId="{290B0B95-06EE-184E-A510-3E01289C008E}" type="pres">
      <dgm:prSet presAssocID="{6549FAD9-8E16-4C03-A741-024BA240F04A}" presName="hierChild4" presStyleCnt="0"/>
      <dgm:spPr/>
    </dgm:pt>
    <dgm:pt modelId="{BA7E0134-56FF-2A46-9F04-9C2B073C388D}" type="pres">
      <dgm:prSet presAssocID="{5CBDE8A6-00B4-422B-93C6-6FC50C913865}" presName="Name37" presStyleLbl="parChTrans1D4" presStyleIdx="4" presStyleCnt="12"/>
      <dgm:spPr/>
    </dgm:pt>
    <dgm:pt modelId="{770EAF2E-76D9-FE4A-A3F0-EC4A87CAD9E9}" type="pres">
      <dgm:prSet presAssocID="{184C7A55-565A-4C14-A675-D4EC1C64456B}" presName="hierRoot2" presStyleCnt="0">
        <dgm:presLayoutVars>
          <dgm:hierBranch val="init"/>
        </dgm:presLayoutVars>
      </dgm:prSet>
      <dgm:spPr/>
    </dgm:pt>
    <dgm:pt modelId="{B5EE1636-7A16-9049-9C42-80B8A92B531C}" type="pres">
      <dgm:prSet presAssocID="{184C7A55-565A-4C14-A675-D4EC1C64456B}" presName="rootComposite" presStyleCnt="0"/>
      <dgm:spPr/>
    </dgm:pt>
    <dgm:pt modelId="{BADA3F29-3D46-264E-B74F-036A76EA142D}" type="pres">
      <dgm:prSet presAssocID="{184C7A55-565A-4C14-A675-D4EC1C64456B}" presName="rootText" presStyleLbl="node4" presStyleIdx="4" presStyleCnt="12">
        <dgm:presLayoutVars>
          <dgm:chPref val="3"/>
        </dgm:presLayoutVars>
      </dgm:prSet>
      <dgm:spPr/>
    </dgm:pt>
    <dgm:pt modelId="{2FB125A4-B3C4-0E42-B553-1C2D381848D0}" type="pres">
      <dgm:prSet presAssocID="{184C7A55-565A-4C14-A675-D4EC1C64456B}" presName="rootConnector" presStyleLbl="node4" presStyleIdx="4" presStyleCnt="12"/>
      <dgm:spPr/>
    </dgm:pt>
    <dgm:pt modelId="{E17552AC-CDC0-5842-AC1A-735CB054889B}" type="pres">
      <dgm:prSet presAssocID="{184C7A55-565A-4C14-A675-D4EC1C64456B}" presName="hierChild4" presStyleCnt="0"/>
      <dgm:spPr/>
    </dgm:pt>
    <dgm:pt modelId="{6862D2D1-7F33-8341-ABCC-9602EA1139A3}" type="pres">
      <dgm:prSet presAssocID="{05E6FF8A-7558-4D4F-BD4F-18DBE3600985}" presName="Name37" presStyleLbl="parChTrans1D4" presStyleIdx="5" presStyleCnt="12"/>
      <dgm:spPr/>
    </dgm:pt>
    <dgm:pt modelId="{0FEBF230-9D40-F44A-8982-DDFABC3E7D3D}" type="pres">
      <dgm:prSet presAssocID="{2A863D7B-AD70-49B3-B6A7-14309C8DDCF0}" presName="hierRoot2" presStyleCnt="0">
        <dgm:presLayoutVars>
          <dgm:hierBranch val="init"/>
        </dgm:presLayoutVars>
      </dgm:prSet>
      <dgm:spPr/>
    </dgm:pt>
    <dgm:pt modelId="{D2528A36-576D-C148-8087-4111BEED4A41}" type="pres">
      <dgm:prSet presAssocID="{2A863D7B-AD70-49B3-B6A7-14309C8DDCF0}" presName="rootComposite" presStyleCnt="0"/>
      <dgm:spPr/>
    </dgm:pt>
    <dgm:pt modelId="{61D49494-12B1-E14B-AEA3-052197833791}" type="pres">
      <dgm:prSet presAssocID="{2A863D7B-AD70-49B3-B6A7-14309C8DDCF0}" presName="rootText" presStyleLbl="node4" presStyleIdx="5" presStyleCnt="12">
        <dgm:presLayoutVars>
          <dgm:chPref val="3"/>
        </dgm:presLayoutVars>
      </dgm:prSet>
      <dgm:spPr/>
    </dgm:pt>
    <dgm:pt modelId="{279BDAC7-B5DE-5143-8506-8ED2FE7E045C}" type="pres">
      <dgm:prSet presAssocID="{2A863D7B-AD70-49B3-B6A7-14309C8DDCF0}" presName="rootConnector" presStyleLbl="node4" presStyleIdx="5" presStyleCnt="12"/>
      <dgm:spPr/>
    </dgm:pt>
    <dgm:pt modelId="{C2AAD89B-EFE6-A040-A39A-908A3FE947F9}" type="pres">
      <dgm:prSet presAssocID="{2A863D7B-AD70-49B3-B6A7-14309C8DDCF0}" presName="hierChild4" presStyleCnt="0"/>
      <dgm:spPr/>
    </dgm:pt>
    <dgm:pt modelId="{C1E398A8-6262-1544-ABD4-5A1F9D65096D}" type="pres">
      <dgm:prSet presAssocID="{2A863D7B-AD70-49B3-B6A7-14309C8DDCF0}" presName="hierChild5" presStyleCnt="0"/>
      <dgm:spPr/>
    </dgm:pt>
    <dgm:pt modelId="{AB590D0F-302B-3E4B-BD25-589E74C0CC55}" type="pres">
      <dgm:prSet presAssocID="{6731860C-78CE-4D69-BB36-2BC8C6DBA3FC}" presName="Name37" presStyleLbl="parChTrans1D4" presStyleIdx="6" presStyleCnt="12"/>
      <dgm:spPr/>
    </dgm:pt>
    <dgm:pt modelId="{4E21B2D3-FBFD-5340-AA2D-C31FDE28EDEC}" type="pres">
      <dgm:prSet presAssocID="{4C225230-1121-4599-B977-82E3EA9BA216}" presName="hierRoot2" presStyleCnt="0">
        <dgm:presLayoutVars>
          <dgm:hierBranch val="init"/>
        </dgm:presLayoutVars>
      </dgm:prSet>
      <dgm:spPr/>
    </dgm:pt>
    <dgm:pt modelId="{5F298760-5E65-CE4A-8521-200DAF54BB35}" type="pres">
      <dgm:prSet presAssocID="{4C225230-1121-4599-B977-82E3EA9BA216}" presName="rootComposite" presStyleCnt="0"/>
      <dgm:spPr/>
    </dgm:pt>
    <dgm:pt modelId="{7D8A5AE0-8E19-274D-BF16-6FE3565E5552}" type="pres">
      <dgm:prSet presAssocID="{4C225230-1121-4599-B977-82E3EA9BA216}" presName="rootText" presStyleLbl="node4" presStyleIdx="6" presStyleCnt="12">
        <dgm:presLayoutVars>
          <dgm:chPref val="3"/>
        </dgm:presLayoutVars>
      </dgm:prSet>
      <dgm:spPr/>
    </dgm:pt>
    <dgm:pt modelId="{DFFA981D-46CB-FD44-A55A-9519F2ABFCD9}" type="pres">
      <dgm:prSet presAssocID="{4C225230-1121-4599-B977-82E3EA9BA216}" presName="rootConnector" presStyleLbl="node4" presStyleIdx="6" presStyleCnt="12"/>
      <dgm:spPr/>
    </dgm:pt>
    <dgm:pt modelId="{ACA3727D-1895-AE41-871B-0B5C01D910D6}" type="pres">
      <dgm:prSet presAssocID="{4C225230-1121-4599-B977-82E3EA9BA216}" presName="hierChild4" presStyleCnt="0"/>
      <dgm:spPr/>
    </dgm:pt>
    <dgm:pt modelId="{E5E71093-14DF-4A4A-B587-E904C93D426D}" type="pres">
      <dgm:prSet presAssocID="{4C225230-1121-4599-B977-82E3EA9BA216}" presName="hierChild5" presStyleCnt="0"/>
      <dgm:spPr/>
    </dgm:pt>
    <dgm:pt modelId="{DD80BEB6-7FD0-DA4F-ABC2-A703EBD19B78}" type="pres">
      <dgm:prSet presAssocID="{184C7A55-565A-4C14-A675-D4EC1C64456B}" presName="hierChild5" presStyleCnt="0"/>
      <dgm:spPr/>
    </dgm:pt>
    <dgm:pt modelId="{75EA741A-0526-8E43-86C7-E974713405C9}" type="pres">
      <dgm:prSet presAssocID="{1BC59AF0-3F9D-439C-BA62-B199298FE9C0}" presName="Name37" presStyleLbl="parChTrans1D4" presStyleIdx="7" presStyleCnt="12"/>
      <dgm:spPr/>
    </dgm:pt>
    <dgm:pt modelId="{B5B39C21-963F-2D43-9D2D-A8D72887CFEA}" type="pres">
      <dgm:prSet presAssocID="{1F7345D4-EB2D-497C-994D-07CF7CEFE8EA}" presName="hierRoot2" presStyleCnt="0">
        <dgm:presLayoutVars>
          <dgm:hierBranch val="init"/>
        </dgm:presLayoutVars>
      </dgm:prSet>
      <dgm:spPr/>
    </dgm:pt>
    <dgm:pt modelId="{86767304-D794-3C47-B1C7-E6E78B906643}" type="pres">
      <dgm:prSet presAssocID="{1F7345D4-EB2D-497C-994D-07CF7CEFE8EA}" presName="rootComposite" presStyleCnt="0"/>
      <dgm:spPr/>
    </dgm:pt>
    <dgm:pt modelId="{8AE4F4BA-3B70-0845-A96D-BCB8DA582B7D}" type="pres">
      <dgm:prSet presAssocID="{1F7345D4-EB2D-497C-994D-07CF7CEFE8EA}" presName="rootText" presStyleLbl="node4" presStyleIdx="7" presStyleCnt="12">
        <dgm:presLayoutVars>
          <dgm:chPref val="3"/>
        </dgm:presLayoutVars>
      </dgm:prSet>
      <dgm:spPr/>
    </dgm:pt>
    <dgm:pt modelId="{D384B975-17F9-2346-9B79-A4505A30D1D9}" type="pres">
      <dgm:prSet presAssocID="{1F7345D4-EB2D-497C-994D-07CF7CEFE8EA}" presName="rootConnector" presStyleLbl="node4" presStyleIdx="7" presStyleCnt="12"/>
      <dgm:spPr/>
    </dgm:pt>
    <dgm:pt modelId="{788BDC35-C452-1649-961E-E191CF74EF16}" type="pres">
      <dgm:prSet presAssocID="{1F7345D4-EB2D-497C-994D-07CF7CEFE8EA}" presName="hierChild4" presStyleCnt="0"/>
      <dgm:spPr/>
    </dgm:pt>
    <dgm:pt modelId="{02CB91CE-E3AF-2742-B24F-44388A07860F}" type="pres">
      <dgm:prSet presAssocID="{E5AD42DD-A49F-4C46-9588-E93D307BF6C4}" presName="Name37" presStyleLbl="parChTrans1D4" presStyleIdx="8" presStyleCnt="12"/>
      <dgm:spPr/>
    </dgm:pt>
    <dgm:pt modelId="{B9AB61BF-B9CC-7841-96CA-E53B5D616A84}" type="pres">
      <dgm:prSet presAssocID="{93C140BB-73D5-43FB-AB02-153498B75524}" presName="hierRoot2" presStyleCnt="0">
        <dgm:presLayoutVars>
          <dgm:hierBranch val="init"/>
        </dgm:presLayoutVars>
      </dgm:prSet>
      <dgm:spPr/>
    </dgm:pt>
    <dgm:pt modelId="{EB2E2B49-9624-F945-A927-594E04489BBC}" type="pres">
      <dgm:prSet presAssocID="{93C140BB-73D5-43FB-AB02-153498B75524}" presName="rootComposite" presStyleCnt="0"/>
      <dgm:spPr/>
    </dgm:pt>
    <dgm:pt modelId="{136CDC40-9D83-A748-8EBD-BC3B45742ABA}" type="pres">
      <dgm:prSet presAssocID="{93C140BB-73D5-43FB-AB02-153498B75524}" presName="rootText" presStyleLbl="node4" presStyleIdx="8" presStyleCnt="12">
        <dgm:presLayoutVars>
          <dgm:chPref val="3"/>
        </dgm:presLayoutVars>
      </dgm:prSet>
      <dgm:spPr/>
    </dgm:pt>
    <dgm:pt modelId="{130C2CF8-5BF0-3C4A-AAAC-6344009EA9D6}" type="pres">
      <dgm:prSet presAssocID="{93C140BB-73D5-43FB-AB02-153498B75524}" presName="rootConnector" presStyleLbl="node4" presStyleIdx="8" presStyleCnt="12"/>
      <dgm:spPr/>
    </dgm:pt>
    <dgm:pt modelId="{6A25EAA2-91BD-F24E-A244-79AF808CAFFA}" type="pres">
      <dgm:prSet presAssocID="{93C140BB-73D5-43FB-AB02-153498B75524}" presName="hierChild4" presStyleCnt="0"/>
      <dgm:spPr/>
    </dgm:pt>
    <dgm:pt modelId="{5A5E716C-4E68-B640-9AD1-E67B309C1E5B}" type="pres">
      <dgm:prSet presAssocID="{93C140BB-73D5-43FB-AB02-153498B75524}" presName="hierChild5" presStyleCnt="0"/>
      <dgm:spPr/>
    </dgm:pt>
    <dgm:pt modelId="{450B8C67-B068-BD4C-8BE1-2F397BA33613}" type="pres">
      <dgm:prSet presAssocID="{1B786425-341C-41FA-B810-538DC24EDF98}" presName="Name37" presStyleLbl="parChTrans1D4" presStyleIdx="9" presStyleCnt="12"/>
      <dgm:spPr/>
    </dgm:pt>
    <dgm:pt modelId="{CFAF9244-3943-3A4D-8709-ACC3374CCA2D}" type="pres">
      <dgm:prSet presAssocID="{7C14D27F-82A0-42F7-9AF3-5A6CC62F7F22}" presName="hierRoot2" presStyleCnt="0">
        <dgm:presLayoutVars>
          <dgm:hierBranch val="init"/>
        </dgm:presLayoutVars>
      </dgm:prSet>
      <dgm:spPr/>
    </dgm:pt>
    <dgm:pt modelId="{FB65DD01-3ADD-9E44-A9C8-CA42512C52C4}" type="pres">
      <dgm:prSet presAssocID="{7C14D27F-82A0-42F7-9AF3-5A6CC62F7F22}" presName="rootComposite" presStyleCnt="0"/>
      <dgm:spPr/>
    </dgm:pt>
    <dgm:pt modelId="{4F88F7BC-EBED-DF45-B452-C49544B5ADDD}" type="pres">
      <dgm:prSet presAssocID="{7C14D27F-82A0-42F7-9AF3-5A6CC62F7F22}" presName="rootText" presStyleLbl="node4" presStyleIdx="9" presStyleCnt="12">
        <dgm:presLayoutVars>
          <dgm:chPref val="3"/>
        </dgm:presLayoutVars>
      </dgm:prSet>
      <dgm:spPr/>
    </dgm:pt>
    <dgm:pt modelId="{3BC661B2-DEE3-7D42-B0EA-3AD9AD7B9EB7}" type="pres">
      <dgm:prSet presAssocID="{7C14D27F-82A0-42F7-9AF3-5A6CC62F7F22}" presName="rootConnector" presStyleLbl="node4" presStyleIdx="9" presStyleCnt="12"/>
      <dgm:spPr/>
    </dgm:pt>
    <dgm:pt modelId="{BB25C391-AD61-8E4C-9893-7DA6B04B6D7D}" type="pres">
      <dgm:prSet presAssocID="{7C14D27F-82A0-42F7-9AF3-5A6CC62F7F22}" presName="hierChild4" presStyleCnt="0"/>
      <dgm:spPr/>
    </dgm:pt>
    <dgm:pt modelId="{4585942A-3E54-8B40-B0A5-F5676FAB5AFA}" type="pres">
      <dgm:prSet presAssocID="{7C14D27F-82A0-42F7-9AF3-5A6CC62F7F22}" presName="hierChild5" presStyleCnt="0"/>
      <dgm:spPr/>
    </dgm:pt>
    <dgm:pt modelId="{F31CB546-359C-F749-8EC9-6C12D67DBFF7}" type="pres">
      <dgm:prSet presAssocID="{1F7345D4-EB2D-497C-994D-07CF7CEFE8EA}" presName="hierChild5" presStyleCnt="0"/>
      <dgm:spPr/>
    </dgm:pt>
    <dgm:pt modelId="{C1D2BFFD-041E-414F-83C0-67686D73375B}" type="pres">
      <dgm:prSet presAssocID="{6549FAD9-8E16-4C03-A741-024BA240F04A}" presName="hierChild5" presStyleCnt="0"/>
      <dgm:spPr/>
    </dgm:pt>
    <dgm:pt modelId="{AE41083D-5702-AF4A-9230-FEBC980D5F8B}" type="pres">
      <dgm:prSet presAssocID="{27C622EA-2C36-46CD-AECB-07016069DD47}" presName="Name37" presStyleLbl="parChTrans1D3" presStyleIdx="3" presStyleCnt="4"/>
      <dgm:spPr/>
    </dgm:pt>
    <dgm:pt modelId="{2FE36716-770D-4347-B5F6-E847D32F4F45}" type="pres">
      <dgm:prSet presAssocID="{430F8924-2E76-4417-9160-A09785D212AC}" presName="hierRoot2" presStyleCnt="0">
        <dgm:presLayoutVars>
          <dgm:hierBranch val="init"/>
        </dgm:presLayoutVars>
      </dgm:prSet>
      <dgm:spPr/>
    </dgm:pt>
    <dgm:pt modelId="{59B30683-84B0-9548-920B-E5A32000FE71}" type="pres">
      <dgm:prSet presAssocID="{430F8924-2E76-4417-9160-A09785D212AC}" presName="rootComposite" presStyleCnt="0"/>
      <dgm:spPr/>
    </dgm:pt>
    <dgm:pt modelId="{0982E3B9-92CB-2446-A704-A8838FE6BAF8}" type="pres">
      <dgm:prSet presAssocID="{430F8924-2E76-4417-9160-A09785D212AC}" presName="rootText" presStyleLbl="node3" presStyleIdx="3" presStyleCnt="4">
        <dgm:presLayoutVars>
          <dgm:chPref val="3"/>
        </dgm:presLayoutVars>
      </dgm:prSet>
      <dgm:spPr/>
    </dgm:pt>
    <dgm:pt modelId="{BF22B6CA-0DDA-9C41-9C4A-6DB0E89DF594}" type="pres">
      <dgm:prSet presAssocID="{430F8924-2E76-4417-9160-A09785D212AC}" presName="rootConnector" presStyleLbl="node3" presStyleIdx="3" presStyleCnt="4"/>
      <dgm:spPr/>
    </dgm:pt>
    <dgm:pt modelId="{7BC602DE-7801-6840-8E07-D9EF2998ACEE}" type="pres">
      <dgm:prSet presAssocID="{430F8924-2E76-4417-9160-A09785D212AC}" presName="hierChild4" presStyleCnt="0"/>
      <dgm:spPr/>
    </dgm:pt>
    <dgm:pt modelId="{DB07A385-E2CE-5643-B25E-AD0143E00806}" type="pres">
      <dgm:prSet presAssocID="{6B634AF5-634B-4AF6-AD6E-139C6AEE14F3}" presName="Name37" presStyleLbl="parChTrans1D4" presStyleIdx="10" presStyleCnt="12"/>
      <dgm:spPr/>
    </dgm:pt>
    <dgm:pt modelId="{9C31DC4B-BDCF-7F48-A7EC-930A62DA4A82}" type="pres">
      <dgm:prSet presAssocID="{120562DD-A6F5-4E50-AF4A-5FB759D76ADB}" presName="hierRoot2" presStyleCnt="0">
        <dgm:presLayoutVars>
          <dgm:hierBranch val="init"/>
        </dgm:presLayoutVars>
      </dgm:prSet>
      <dgm:spPr/>
    </dgm:pt>
    <dgm:pt modelId="{8220E636-D619-414B-9BAC-7B2A95325D3C}" type="pres">
      <dgm:prSet presAssocID="{120562DD-A6F5-4E50-AF4A-5FB759D76ADB}" presName="rootComposite" presStyleCnt="0"/>
      <dgm:spPr/>
    </dgm:pt>
    <dgm:pt modelId="{BEE27494-71DD-4648-9C6F-24948408D591}" type="pres">
      <dgm:prSet presAssocID="{120562DD-A6F5-4E50-AF4A-5FB759D76ADB}" presName="rootText" presStyleLbl="node4" presStyleIdx="10" presStyleCnt="12">
        <dgm:presLayoutVars>
          <dgm:chPref val="3"/>
        </dgm:presLayoutVars>
      </dgm:prSet>
      <dgm:spPr/>
    </dgm:pt>
    <dgm:pt modelId="{82779C7C-48D2-F04C-82C6-37F0E803683C}" type="pres">
      <dgm:prSet presAssocID="{120562DD-A6F5-4E50-AF4A-5FB759D76ADB}" presName="rootConnector" presStyleLbl="node4" presStyleIdx="10" presStyleCnt="12"/>
      <dgm:spPr/>
    </dgm:pt>
    <dgm:pt modelId="{F05A15E7-E250-204F-8917-BEB7C3962B32}" type="pres">
      <dgm:prSet presAssocID="{120562DD-A6F5-4E50-AF4A-5FB759D76ADB}" presName="hierChild4" presStyleCnt="0"/>
      <dgm:spPr/>
    </dgm:pt>
    <dgm:pt modelId="{1389356C-2D82-A24B-BA15-F32032230BD5}" type="pres">
      <dgm:prSet presAssocID="{120562DD-A6F5-4E50-AF4A-5FB759D76ADB}" presName="hierChild5" presStyleCnt="0"/>
      <dgm:spPr/>
    </dgm:pt>
    <dgm:pt modelId="{492B68CB-B333-954A-9625-DD176FD43F1C}" type="pres">
      <dgm:prSet presAssocID="{5AC7807A-7353-4D3A-979E-5599E0473178}" presName="Name37" presStyleLbl="parChTrans1D4" presStyleIdx="11" presStyleCnt="12"/>
      <dgm:spPr/>
    </dgm:pt>
    <dgm:pt modelId="{6E3DD52B-3D7B-3042-B078-792FF63741F3}" type="pres">
      <dgm:prSet presAssocID="{26A765A7-E87F-4029-8D06-C7FD206F0DDD}" presName="hierRoot2" presStyleCnt="0">
        <dgm:presLayoutVars>
          <dgm:hierBranch val="init"/>
        </dgm:presLayoutVars>
      </dgm:prSet>
      <dgm:spPr/>
    </dgm:pt>
    <dgm:pt modelId="{D8DB266D-B75D-0F45-8849-96D8A9CDC461}" type="pres">
      <dgm:prSet presAssocID="{26A765A7-E87F-4029-8D06-C7FD206F0DDD}" presName="rootComposite" presStyleCnt="0"/>
      <dgm:spPr/>
    </dgm:pt>
    <dgm:pt modelId="{707A4272-4010-B649-B1F4-38BB8DC38C5E}" type="pres">
      <dgm:prSet presAssocID="{26A765A7-E87F-4029-8D06-C7FD206F0DDD}" presName="rootText" presStyleLbl="node4" presStyleIdx="11" presStyleCnt="12">
        <dgm:presLayoutVars>
          <dgm:chPref val="3"/>
        </dgm:presLayoutVars>
      </dgm:prSet>
      <dgm:spPr/>
    </dgm:pt>
    <dgm:pt modelId="{AC9D5F91-D119-DE4C-A55B-A58A52CAB01C}" type="pres">
      <dgm:prSet presAssocID="{26A765A7-E87F-4029-8D06-C7FD206F0DDD}" presName="rootConnector" presStyleLbl="node4" presStyleIdx="11" presStyleCnt="12"/>
      <dgm:spPr/>
    </dgm:pt>
    <dgm:pt modelId="{6E577211-2A49-5F41-BD4D-73211B573DF8}" type="pres">
      <dgm:prSet presAssocID="{26A765A7-E87F-4029-8D06-C7FD206F0DDD}" presName="hierChild4" presStyleCnt="0"/>
      <dgm:spPr/>
    </dgm:pt>
    <dgm:pt modelId="{F7983B43-536A-1645-815E-815CDE9B064D}" type="pres">
      <dgm:prSet presAssocID="{26A765A7-E87F-4029-8D06-C7FD206F0DDD}" presName="hierChild5" presStyleCnt="0"/>
      <dgm:spPr/>
    </dgm:pt>
    <dgm:pt modelId="{5A17B512-6FCF-4045-86AF-CB1C9AEA2A70}" type="pres">
      <dgm:prSet presAssocID="{430F8924-2E76-4417-9160-A09785D212AC}" presName="hierChild5" presStyleCnt="0"/>
      <dgm:spPr/>
    </dgm:pt>
    <dgm:pt modelId="{59754BB5-BA99-D24B-A080-1B25C8E66BF6}" type="pres">
      <dgm:prSet presAssocID="{5E3C356F-E817-1940-958D-3C17ED9E654E}" presName="hierChild5" presStyleCnt="0"/>
      <dgm:spPr/>
    </dgm:pt>
    <dgm:pt modelId="{36E83F3D-94AC-464E-9CB9-39A23C002E46}" type="pres">
      <dgm:prSet presAssocID="{1323DF3D-6EAC-BF44-81A5-A265A0FDE8E1}" presName="hierChild3" presStyleCnt="0"/>
      <dgm:spPr/>
    </dgm:pt>
  </dgm:ptLst>
  <dgm:cxnLst>
    <dgm:cxn modelId="{C3409C06-150B-CF4E-AB9D-2D3C8AB1D89D}" type="presOf" srcId="{7B996C64-7650-734D-908A-3CAF5268AB0A}" destId="{29983A46-C53B-2C4D-A13F-A8D6424F27E6}" srcOrd="0" destOrd="0" presId="urn:microsoft.com/office/officeart/2005/8/layout/orgChart1"/>
    <dgm:cxn modelId="{F1FC7113-F685-460B-BB65-35D39686DD25}" srcId="{430F8924-2E76-4417-9160-A09785D212AC}" destId="{26A765A7-E87F-4029-8D06-C7FD206F0DDD}" srcOrd="1" destOrd="0" parTransId="{5AC7807A-7353-4D3A-979E-5599E0473178}" sibTransId="{5B17A2F6-08EF-4140-B213-10EAE4603622}"/>
    <dgm:cxn modelId="{72D4A713-BE78-448A-B335-2EC365ACF955}" srcId="{6549FAD9-8E16-4C03-A741-024BA240F04A}" destId="{184C7A55-565A-4C14-A675-D4EC1C64456B}" srcOrd="0" destOrd="0" parTransId="{5CBDE8A6-00B4-422B-93C6-6FC50C913865}" sibTransId="{D8D642BA-2D1A-4B01-B868-6E70D264058A}"/>
    <dgm:cxn modelId="{EDD00115-C9FB-6B43-B5A1-49B1D044D083}" type="presOf" srcId="{7E6BB22D-8F26-44E7-9F8B-B8C84A34D1CD}" destId="{AF50AA75-C558-A741-96A4-76DED30FB498}" srcOrd="0" destOrd="0" presId="urn:microsoft.com/office/officeart/2005/8/layout/orgChart1"/>
    <dgm:cxn modelId="{BF1BD61F-9BEC-FD45-BDB8-B58CCC0120FC}" type="presOf" srcId="{1F7345D4-EB2D-497C-994D-07CF7CEFE8EA}" destId="{D384B975-17F9-2346-9B79-A4505A30D1D9}" srcOrd="1" destOrd="0" presId="urn:microsoft.com/office/officeart/2005/8/layout/orgChart1"/>
    <dgm:cxn modelId="{79733B20-8246-4923-900E-FB7618FAD313}" srcId="{184C7A55-565A-4C14-A675-D4EC1C64456B}" destId="{2A863D7B-AD70-49B3-B6A7-14309C8DDCF0}" srcOrd="0" destOrd="0" parTransId="{05E6FF8A-7558-4D4F-BD4F-18DBE3600985}" sibTransId="{F59A5656-DCD6-4C36-BC56-F4E1A32FAD18}"/>
    <dgm:cxn modelId="{6069CB23-5994-E045-BDB3-C346615A87C8}" type="presOf" srcId="{E3FC8934-FDF5-4D84-81DE-8B0CE696320C}" destId="{FB8CD69B-D58C-D84C-A9EC-473A0F2833D2}" srcOrd="1" destOrd="0" presId="urn:microsoft.com/office/officeart/2005/8/layout/orgChart1"/>
    <dgm:cxn modelId="{0E751D27-09BB-634A-B74B-57ADA953B975}" type="presOf" srcId="{DECA4637-432A-4D3D-B517-48422651A381}" destId="{EBE8C41F-03F5-5B4F-AC86-A42810FA6987}" srcOrd="1" destOrd="0" presId="urn:microsoft.com/office/officeart/2005/8/layout/orgChart1"/>
    <dgm:cxn modelId="{01A7432E-E3AE-5E49-B7C4-81C0A15B09E8}" type="presOf" srcId="{5E3C356F-E817-1940-958D-3C17ED9E654E}" destId="{E52B4680-59D6-C841-A3E3-815A31336212}" srcOrd="1" destOrd="0" presId="urn:microsoft.com/office/officeart/2005/8/layout/orgChart1"/>
    <dgm:cxn modelId="{5F379131-0516-5844-871B-BEF048E15B43}" type="presOf" srcId="{1B786425-341C-41FA-B810-538DC24EDF98}" destId="{450B8C67-B068-BD4C-8BE1-2F397BA33613}" srcOrd="0" destOrd="0" presId="urn:microsoft.com/office/officeart/2005/8/layout/orgChart1"/>
    <dgm:cxn modelId="{9216D733-8195-6C40-AA7F-2C32F25DA4F2}" type="presOf" srcId="{4C225230-1121-4599-B977-82E3EA9BA216}" destId="{7D8A5AE0-8E19-274D-BF16-6FE3565E5552}" srcOrd="0" destOrd="0" presId="urn:microsoft.com/office/officeart/2005/8/layout/orgChart1"/>
    <dgm:cxn modelId="{AF331734-1734-D949-B23C-209A8704CE90}" type="presOf" srcId="{18930EE9-2FE2-654B-8AAD-BF0903EEC209}" destId="{3CBD634C-8949-7B40-8890-993F42339C88}" srcOrd="0" destOrd="0" presId="urn:microsoft.com/office/officeart/2005/8/layout/orgChart1"/>
    <dgm:cxn modelId="{0B043339-3209-1E4E-88E8-33734279C07C}" type="presOf" srcId="{184C7A55-565A-4C14-A675-D4EC1C64456B}" destId="{BADA3F29-3D46-264E-B74F-036A76EA142D}" srcOrd="0" destOrd="0" presId="urn:microsoft.com/office/officeart/2005/8/layout/orgChart1"/>
    <dgm:cxn modelId="{BA3F893A-C6F9-B347-88D9-FD8035B3572A}" type="presOf" srcId="{430F8924-2E76-4417-9160-A09785D212AC}" destId="{BF22B6CA-0DDA-9C41-9C4A-6DB0E89DF594}" srcOrd="1" destOrd="0" presId="urn:microsoft.com/office/officeart/2005/8/layout/orgChart1"/>
    <dgm:cxn modelId="{04D8433D-6C4E-8742-9112-6B4F26EA00D3}" srcId="{7B996C64-7650-734D-908A-3CAF5268AB0A}" destId="{267AC31D-D67D-BA4F-BA7C-DD6592E9DF99}" srcOrd="0" destOrd="0" parTransId="{6E960C59-112D-2A4A-97EC-0BC4E44A4D9D}" sibTransId="{0C4DDBB8-0409-4542-8F09-BC95156400A4}"/>
    <dgm:cxn modelId="{8266DD5F-2719-4050-A318-2FEEB83AEEF9}" srcId="{430F8924-2E76-4417-9160-A09785D212AC}" destId="{120562DD-A6F5-4E50-AF4A-5FB759D76ADB}" srcOrd="0" destOrd="0" parTransId="{6B634AF5-634B-4AF6-AD6E-139C6AEE14F3}" sibTransId="{18CEABFC-951F-41DA-ADBD-ED27D8DA09FB}"/>
    <dgm:cxn modelId="{D487BD60-A170-A740-943A-BA106E9702BB}" type="presOf" srcId="{267AC31D-D67D-BA4F-BA7C-DD6592E9DF99}" destId="{1F7875AB-70B5-7041-B518-607D88A80C55}" srcOrd="1" destOrd="0" presId="urn:microsoft.com/office/officeart/2005/8/layout/orgChart1"/>
    <dgm:cxn modelId="{7C21D041-67D3-5C49-94D9-285D33451DB7}" type="presOf" srcId="{38BE19F2-58CC-2648-BE9D-826A71873889}" destId="{CEC14145-6EA1-C343-8BB3-C601EA20C798}" srcOrd="0" destOrd="0" presId="urn:microsoft.com/office/officeart/2005/8/layout/orgChart1"/>
    <dgm:cxn modelId="{1D9B4E43-6C80-F149-AA41-F97DB0684381}" srcId="{4C83D01C-38F3-004D-AB2E-03F360B7CD6C}" destId="{1323DF3D-6EAC-BF44-81A5-A265A0FDE8E1}" srcOrd="0" destOrd="0" parTransId="{4BE170CF-0C90-AC41-925D-88BC70BF21A8}" sibTransId="{88F3B8B1-2342-FC40-A654-ED41F59366E5}"/>
    <dgm:cxn modelId="{F18C7063-D64E-4747-AC8D-992DE774A16B}" type="presOf" srcId="{5AC7807A-7353-4D3A-979E-5599E0473178}" destId="{492B68CB-B333-954A-9625-DD176FD43F1C}" srcOrd="0" destOrd="0" presId="urn:microsoft.com/office/officeart/2005/8/layout/orgChart1"/>
    <dgm:cxn modelId="{8C6FF464-1583-544E-8D1E-800445512A7D}" type="presOf" srcId="{184C7A55-565A-4C14-A675-D4EC1C64456B}" destId="{2FB125A4-B3C4-0E42-B553-1C2D381848D0}" srcOrd="1" destOrd="0" presId="urn:microsoft.com/office/officeart/2005/8/layout/orgChart1"/>
    <dgm:cxn modelId="{7F24F046-411C-4D64-B65A-0C31A7CEC260}" srcId="{6549FAD9-8E16-4C03-A741-024BA240F04A}" destId="{1F7345D4-EB2D-497C-994D-07CF7CEFE8EA}" srcOrd="1" destOrd="0" parTransId="{1BC59AF0-3F9D-439C-BA62-B199298FE9C0}" sibTransId="{0D1A1204-5CB4-4A24-9FCB-29EF7FED9C4E}"/>
    <dgm:cxn modelId="{6578634D-2EA2-604D-89BD-4DCFF92924A8}" type="presOf" srcId="{2A863D7B-AD70-49B3-B6A7-14309C8DDCF0}" destId="{279BDAC7-B5DE-5143-8506-8ED2FE7E045C}" srcOrd="1" destOrd="0" presId="urn:microsoft.com/office/officeart/2005/8/layout/orgChart1"/>
    <dgm:cxn modelId="{93856F50-4A76-E547-8DC7-225BD9DC11B5}" type="presOf" srcId="{6549FAD9-8E16-4C03-A741-024BA240F04A}" destId="{B7B75173-831C-004B-964E-BA4250445522}" srcOrd="0" destOrd="0" presId="urn:microsoft.com/office/officeart/2005/8/layout/orgChart1"/>
    <dgm:cxn modelId="{2C756371-A2DA-194F-BE3A-3B4ACF7D44C3}" type="presOf" srcId="{7E6BB22D-8F26-44E7-9F8B-B8C84A34D1CD}" destId="{7D168F14-D380-7D4B-969F-C07CC23D1827}" srcOrd="1" destOrd="0" presId="urn:microsoft.com/office/officeart/2005/8/layout/orgChart1"/>
    <dgm:cxn modelId="{C8253D52-EC5C-6C4A-B347-485D1BC992C1}" type="presOf" srcId="{E5AD42DD-A49F-4C46-9588-E93D307BF6C4}" destId="{02CB91CE-E3AF-2742-B24F-44388A07860F}" srcOrd="0" destOrd="0" presId="urn:microsoft.com/office/officeart/2005/8/layout/orgChart1"/>
    <dgm:cxn modelId="{DBB6AB72-8D60-494C-B20C-593513F2AF75}" type="presOf" srcId="{120562DD-A6F5-4E50-AF4A-5FB759D76ADB}" destId="{BEE27494-71DD-4648-9C6F-24948408D591}" srcOrd="0" destOrd="0" presId="urn:microsoft.com/office/officeart/2005/8/layout/orgChart1"/>
    <dgm:cxn modelId="{B7D03D53-AB08-E348-92B9-19CA563672F0}" type="presOf" srcId="{1F7345D4-EB2D-497C-994D-07CF7CEFE8EA}" destId="{8AE4F4BA-3B70-0845-A96D-BCB8DA582B7D}" srcOrd="0" destOrd="0" presId="urn:microsoft.com/office/officeart/2005/8/layout/orgChart1"/>
    <dgm:cxn modelId="{0F513074-3E70-A547-BECA-A1BDF0074233}" type="presOf" srcId="{93C140BB-73D5-43FB-AB02-153498B75524}" destId="{130C2CF8-5BF0-3C4A-AAAC-6344009EA9D6}" srcOrd="1" destOrd="0" presId="urn:microsoft.com/office/officeart/2005/8/layout/orgChart1"/>
    <dgm:cxn modelId="{D495DB75-563C-B744-9622-801AB223C2F7}" type="presOf" srcId="{AD8E463B-43E7-4A87-815B-765F4D4294F1}" destId="{2F93EBDC-F5E4-6642-B5D3-07955628D569}" srcOrd="0" destOrd="0" presId="urn:microsoft.com/office/officeart/2005/8/layout/orgChart1"/>
    <dgm:cxn modelId="{F356E755-75A1-C447-8C78-408A41912CFB}" type="presOf" srcId="{05E6FF8A-7558-4D4F-BD4F-18DBE3600985}" destId="{6862D2D1-7F33-8341-ABCC-9602EA1139A3}" srcOrd="0" destOrd="0" presId="urn:microsoft.com/office/officeart/2005/8/layout/orgChart1"/>
    <dgm:cxn modelId="{896C3576-14BE-FF46-98D4-617EA5BA60F0}" type="presOf" srcId="{DECA4637-432A-4D3D-B517-48422651A381}" destId="{51544636-38EF-FE41-BC95-B30E26F00B62}" srcOrd="0" destOrd="0" presId="urn:microsoft.com/office/officeart/2005/8/layout/orgChart1"/>
    <dgm:cxn modelId="{63F04B78-3D14-744F-ABA8-6B30F3D85683}" type="presOf" srcId="{27C622EA-2C36-46CD-AECB-07016069DD47}" destId="{AE41083D-5702-AF4A-9230-FEBC980D5F8B}" srcOrd="0" destOrd="0" presId="urn:microsoft.com/office/officeart/2005/8/layout/orgChart1"/>
    <dgm:cxn modelId="{1F913979-898A-CF48-B9B5-AD9BAEF80919}" type="presOf" srcId="{120562DD-A6F5-4E50-AF4A-5FB759D76ADB}" destId="{82779C7C-48D2-F04C-82C6-37F0E803683C}" srcOrd="1" destOrd="0" presId="urn:microsoft.com/office/officeart/2005/8/layout/orgChart1"/>
    <dgm:cxn modelId="{99CCB77A-DF87-8B4C-921A-19D74218E831}" type="presOf" srcId="{0839053C-E2A0-4636-B015-17A0F8586BE6}" destId="{CFA04CC1-40AB-A649-9B3A-0E1D9EFCA8FB}" srcOrd="0" destOrd="0" presId="urn:microsoft.com/office/officeart/2005/8/layout/orgChart1"/>
    <dgm:cxn modelId="{20CABB7A-4A7E-4388-BAE2-E364DEFF5203}" srcId="{267AC31D-D67D-BA4F-BA7C-DD6592E9DF99}" destId="{E3FC8934-FDF5-4D84-81DE-8B0CE696320C}" srcOrd="0" destOrd="0" parTransId="{0839053C-E2A0-4636-B015-17A0F8586BE6}" sibTransId="{D33EAD15-9149-4158-84B2-145D0C6E0EDA}"/>
    <dgm:cxn modelId="{C38E7683-5877-B04C-BF26-9C7462CB06C3}" type="presOf" srcId="{4C83D01C-38F3-004D-AB2E-03F360B7CD6C}" destId="{D927CBFB-BCDD-4944-904D-59BB4F681565}" srcOrd="0" destOrd="0" presId="urn:microsoft.com/office/officeart/2005/8/layout/orgChart1"/>
    <dgm:cxn modelId="{9CE60C89-EDD4-624D-AD71-1CD95809C2C8}" type="presOf" srcId="{6B634AF5-634B-4AF6-AD6E-139C6AEE14F3}" destId="{DB07A385-E2CE-5643-B25E-AD0143E00806}" srcOrd="0" destOrd="0" presId="urn:microsoft.com/office/officeart/2005/8/layout/orgChart1"/>
    <dgm:cxn modelId="{34E0D68D-2595-4F56-A3B7-181DD4A8A6A4}" srcId="{7E6BB22D-8F26-44E7-9F8B-B8C84A34D1CD}" destId="{DECA4637-432A-4D3D-B517-48422651A381}" srcOrd="0" destOrd="0" parTransId="{AD8E463B-43E7-4A87-815B-765F4D4294F1}" sibTransId="{63A6F273-41E1-4C46-9063-192CA1CD29A0}"/>
    <dgm:cxn modelId="{6DA70F8F-97DC-45CA-8CED-F3FEC2E51DD2}" srcId="{5E3C356F-E817-1940-958D-3C17ED9E654E}" destId="{430F8924-2E76-4417-9160-A09785D212AC}" srcOrd="3" destOrd="0" parTransId="{27C622EA-2C36-46CD-AECB-07016069DD47}" sibTransId="{653EF6A7-AF9B-463D-BC6E-09C1331E5DCC}"/>
    <dgm:cxn modelId="{22847790-0752-9D42-941C-EB0CAA63E257}" type="presOf" srcId="{1BC59AF0-3F9D-439C-BA62-B199298FE9C0}" destId="{75EA741A-0526-8E43-86C7-E974713405C9}" srcOrd="0" destOrd="0" presId="urn:microsoft.com/office/officeart/2005/8/layout/orgChart1"/>
    <dgm:cxn modelId="{9B8BAA93-DE4A-204C-98B6-FE584423BF46}" srcId="{5E3C356F-E817-1940-958D-3C17ED9E654E}" destId="{7B996C64-7650-734D-908A-3CAF5268AB0A}" srcOrd="0" destOrd="0" parTransId="{18930EE9-2FE2-654B-8AAD-BF0903EEC209}" sibTransId="{04D21701-EB7A-3A46-B3F3-143D8BEA9FBF}"/>
    <dgm:cxn modelId="{74CE5294-972A-8F42-8291-6F3A6532636B}" type="presOf" srcId="{6549FAD9-8E16-4C03-A741-024BA240F04A}" destId="{3BD5FC99-8AE2-E249-AAE8-79C955EC330C}" srcOrd="1" destOrd="0" presId="urn:microsoft.com/office/officeart/2005/8/layout/orgChart1"/>
    <dgm:cxn modelId="{DBABFC95-6750-2B41-9204-B23893A8A5D6}" type="presOf" srcId="{5E3C356F-E817-1940-958D-3C17ED9E654E}" destId="{AA127C52-6FDA-7146-AA8D-B8B484D328F5}" srcOrd="0" destOrd="0" presId="urn:microsoft.com/office/officeart/2005/8/layout/orgChart1"/>
    <dgm:cxn modelId="{0B29BC97-6E6C-4AD0-8EDD-802DCF6F820B}" srcId="{184C7A55-565A-4C14-A675-D4EC1C64456B}" destId="{4C225230-1121-4599-B977-82E3EA9BA216}" srcOrd="1" destOrd="0" parTransId="{6731860C-78CE-4D69-BB36-2BC8C6DBA3FC}" sibTransId="{84F4F8D9-645E-4CC6-B5A7-C2098236EC5C}"/>
    <dgm:cxn modelId="{E1164D98-93F8-B74A-8DEB-6C0E3EC6C9AB}" type="presOf" srcId="{26A765A7-E87F-4029-8D06-C7FD206F0DDD}" destId="{707A4272-4010-B649-B1F4-38BB8DC38C5E}" srcOrd="0" destOrd="0" presId="urn:microsoft.com/office/officeart/2005/8/layout/orgChart1"/>
    <dgm:cxn modelId="{51D41D9E-31EC-9443-AB89-B6D84F1E32E6}" type="presOf" srcId="{96E8CBCB-C89B-4B1B-BDA0-EB9AD2E51576}" destId="{32129019-DC30-9D49-AE7F-07536B35C15F}" srcOrd="0" destOrd="0" presId="urn:microsoft.com/office/officeart/2005/8/layout/orgChart1"/>
    <dgm:cxn modelId="{47EF2CA0-1752-6544-A86E-B23AFB19C3FC}" type="presOf" srcId="{5CBDE8A6-00B4-422B-93C6-6FC50C913865}" destId="{BA7E0134-56FF-2A46-9F04-9C2B073C388D}" srcOrd="0" destOrd="0" presId="urn:microsoft.com/office/officeart/2005/8/layout/orgChart1"/>
    <dgm:cxn modelId="{C0E23DB0-DF76-5943-A07D-E5FEB5D27CBC}" type="presOf" srcId="{38BE19F2-58CC-2648-BE9D-826A71873889}" destId="{5F1216FB-C71B-894D-8D02-AD33CFCC4853}" srcOrd="1" destOrd="0" presId="urn:microsoft.com/office/officeart/2005/8/layout/orgChart1"/>
    <dgm:cxn modelId="{352FCBB0-0BB2-C64C-89E2-E1533380D320}" type="presOf" srcId="{2A863D7B-AD70-49B3-B6A7-14309C8DDCF0}" destId="{61D49494-12B1-E14B-AEA3-052197833791}" srcOrd="0" destOrd="0" presId="urn:microsoft.com/office/officeart/2005/8/layout/orgChart1"/>
    <dgm:cxn modelId="{05802AB2-EE4C-C740-B455-B907C78B4A6E}" type="presOf" srcId="{6731860C-78CE-4D69-BB36-2BC8C6DBA3FC}" destId="{AB590D0F-302B-3E4B-BD25-589E74C0CC55}" srcOrd="0" destOrd="0" presId="urn:microsoft.com/office/officeart/2005/8/layout/orgChart1"/>
    <dgm:cxn modelId="{FEE953B2-8FC3-894F-B324-55CF645061A7}" type="presOf" srcId="{6E960C59-112D-2A4A-97EC-0BC4E44A4D9D}" destId="{3AFFD1D3-0A5E-B547-8876-46D287049F26}" srcOrd="0" destOrd="0" presId="urn:microsoft.com/office/officeart/2005/8/layout/orgChart1"/>
    <dgm:cxn modelId="{394AA0B7-BA03-4D43-A88C-E37B4C71266A}" srcId="{5E3C356F-E817-1940-958D-3C17ED9E654E}" destId="{7E6BB22D-8F26-44E7-9F8B-B8C84A34D1CD}" srcOrd="1" destOrd="0" parTransId="{96E8CBCB-C89B-4B1B-BDA0-EB9AD2E51576}" sibTransId="{4A9DA37D-7736-4503-9AB4-868AA4930B8F}"/>
    <dgm:cxn modelId="{A1CBA1B8-1F69-8044-9168-BBC1A8810599}" type="presOf" srcId="{1323DF3D-6EAC-BF44-81A5-A265A0FDE8E1}" destId="{78A819E6-18B9-6C48-A707-282649215778}" srcOrd="0" destOrd="0" presId="urn:microsoft.com/office/officeart/2005/8/layout/orgChart1"/>
    <dgm:cxn modelId="{0A6A0EC3-5D44-2B40-A21A-4927C883EBFA}" type="presOf" srcId="{7B996C64-7650-734D-908A-3CAF5268AB0A}" destId="{B0F93F31-CBDB-A842-BAFD-15DD08FEF6B1}" srcOrd="1" destOrd="0" presId="urn:microsoft.com/office/officeart/2005/8/layout/orgChart1"/>
    <dgm:cxn modelId="{C93BF2C4-76D1-9545-A6D4-2726C490ABFE}" type="presOf" srcId="{430F8924-2E76-4417-9160-A09785D212AC}" destId="{0982E3B9-92CB-2446-A704-A8838FE6BAF8}" srcOrd="0" destOrd="0" presId="urn:microsoft.com/office/officeart/2005/8/layout/orgChart1"/>
    <dgm:cxn modelId="{01C58DC6-5703-B843-8BC7-ACE71EEB0C07}" srcId="{DECA4637-432A-4D3D-B517-48422651A381}" destId="{38BE19F2-58CC-2648-BE9D-826A71873889}" srcOrd="0" destOrd="0" parTransId="{7A71FE9F-10A7-2A44-8A43-977F061F3A63}" sibTransId="{4BC93DD5-AC8C-4348-AADA-0BBCADFE3E6C}"/>
    <dgm:cxn modelId="{D37111C7-58A6-4377-954E-32AA7747BDAE}" srcId="{1F7345D4-EB2D-497C-994D-07CF7CEFE8EA}" destId="{93C140BB-73D5-43FB-AB02-153498B75524}" srcOrd="0" destOrd="0" parTransId="{E5AD42DD-A49F-4C46-9588-E93D307BF6C4}" sibTransId="{9B340168-1C35-4910-93ED-077A6F36919C}"/>
    <dgm:cxn modelId="{3E0E33CD-F245-3249-AD2B-3F173235AF7A}" srcId="{1323DF3D-6EAC-BF44-81A5-A265A0FDE8E1}" destId="{5E3C356F-E817-1940-958D-3C17ED9E654E}" srcOrd="0" destOrd="0" parTransId="{0FE0D444-0238-DE41-B877-5BA329EB0EAF}" sibTransId="{F04E36C6-9386-704E-BC8A-CFA72D1FD5C9}"/>
    <dgm:cxn modelId="{C286D0D4-89EF-6D4A-B138-EFF84D163368}" type="presOf" srcId="{7C14D27F-82A0-42F7-9AF3-5A6CC62F7F22}" destId="{3BC661B2-DEE3-7D42-B0EA-3AD9AD7B9EB7}" srcOrd="1" destOrd="0" presId="urn:microsoft.com/office/officeart/2005/8/layout/orgChart1"/>
    <dgm:cxn modelId="{6C5C78D8-7FCA-2648-A27B-E83726B03C5B}" type="presOf" srcId="{1323DF3D-6EAC-BF44-81A5-A265A0FDE8E1}" destId="{3FABB626-7FD5-A549-B935-A7C313DE0A5E}" srcOrd="1" destOrd="0" presId="urn:microsoft.com/office/officeart/2005/8/layout/orgChart1"/>
    <dgm:cxn modelId="{F42C59D9-FBE8-094E-BE1E-49CB91DB5035}" type="presOf" srcId="{267AC31D-D67D-BA4F-BA7C-DD6592E9DF99}" destId="{0B8119BD-69B5-AC46-AC42-5B53A4B80894}" srcOrd="0" destOrd="0" presId="urn:microsoft.com/office/officeart/2005/8/layout/orgChart1"/>
    <dgm:cxn modelId="{C05D01DB-3B6A-ED4E-93D4-F6CA2C7734C8}" type="presOf" srcId="{26A765A7-E87F-4029-8D06-C7FD206F0DDD}" destId="{AC9D5F91-D119-DE4C-A55B-A58A52CAB01C}" srcOrd="1" destOrd="0" presId="urn:microsoft.com/office/officeart/2005/8/layout/orgChart1"/>
    <dgm:cxn modelId="{E2AF75DE-9162-6544-9314-8EA19EAA642A}" type="presOf" srcId="{4C225230-1121-4599-B977-82E3EA9BA216}" destId="{DFFA981D-46CB-FD44-A55A-9519F2ABFCD9}" srcOrd="1" destOrd="0" presId="urn:microsoft.com/office/officeart/2005/8/layout/orgChart1"/>
    <dgm:cxn modelId="{5AEA96E7-EB58-2547-BBB0-E0B02FD5F217}" type="presOf" srcId="{9D09C1C7-53F8-42E3-996F-B11CD327349F}" destId="{814BEEB5-D1E8-D644-A834-1B1E9E7189A6}" srcOrd="0" destOrd="0" presId="urn:microsoft.com/office/officeart/2005/8/layout/orgChart1"/>
    <dgm:cxn modelId="{9D49E0E7-7D3F-784E-8AC0-36C049002302}" type="presOf" srcId="{7A71FE9F-10A7-2A44-8A43-977F061F3A63}" destId="{11F9FB95-3E4B-774D-ACD2-A9F702DC0404}" srcOrd="0" destOrd="0" presId="urn:microsoft.com/office/officeart/2005/8/layout/orgChart1"/>
    <dgm:cxn modelId="{52CB55EA-EB6E-924A-80CD-83F8D3ADC43F}" type="presOf" srcId="{7C14D27F-82A0-42F7-9AF3-5A6CC62F7F22}" destId="{4F88F7BC-EBED-DF45-B452-C49544B5ADDD}" srcOrd="0" destOrd="0" presId="urn:microsoft.com/office/officeart/2005/8/layout/orgChart1"/>
    <dgm:cxn modelId="{3A815AEB-8058-344B-82E7-4A8FDB94DE55}" type="presOf" srcId="{E3FC8934-FDF5-4D84-81DE-8B0CE696320C}" destId="{2D57533D-63B9-F841-9C90-80C2909058D8}" srcOrd="0" destOrd="0" presId="urn:microsoft.com/office/officeart/2005/8/layout/orgChart1"/>
    <dgm:cxn modelId="{1BDD0FEC-12B4-4A64-B8F1-850F71EC3345}" srcId="{1F7345D4-EB2D-497C-994D-07CF7CEFE8EA}" destId="{7C14D27F-82A0-42F7-9AF3-5A6CC62F7F22}" srcOrd="1" destOrd="0" parTransId="{1B786425-341C-41FA-B810-538DC24EDF98}" sibTransId="{369F513F-72C3-4347-AA84-A4F1F3AE849D}"/>
    <dgm:cxn modelId="{E55FACEC-E732-6B4F-A70F-6FBAE001E6F9}" type="presOf" srcId="{0FE0D444-0238-DE41-B877-5BA329EB0EAF}" destId="{5ACAEE4B-2E8E-BF41-B604-E9CC1ABE42CF}" srcOrd="0" destOrd="0" presId="urn:microsoft.com/office/officeart/2005/8/layout/orgChart1"/>
    <dgm:cxn modelId="{015CB4F3-9420-4EA9-8B10-DFA3F542EFA1}" srcId="{5E3C356F-E817-1940-958D-3C17ED9E654E}" destId="{6549FAD9-8E16-4C03-A741-024BA240F04A}" srcOrd="2" destOrd="0" parTransId="{9D09C1C7-53F8-42E3-996F-B11CD327349F}" sibTransId="{BE86BDED-04A2-4024-8000-7F684B9893C0}"/>
    <dgm:cxn modelId="{FE9624FA-2F91-394E-BD2C-1384DCB660CB}" type="presOf" srcId="{93C140BB-73D5-43FB-AB02-153498B75524}" destId="{136CDC40-9D83-A748-8EBD-BC3B45742ABA}" srcOrd="0" destOrd="0" presId="urn:microsoft.com/office/officeart/2005/8/layout/orgChart1"/>
    <dgm:cxn modelId="{ED091B75-1BD8-E24D-A903-8961A0887BF9}" type="presParOf" srcId="{D927CBFB-BCDD-4944-904D-59BB4F681565}" destId="{4BF139CB-9640-504D-817B-C1F60582A363}" srcOrd="0" destOrd="0" presId="urn:microsoft.com/office/officeart/2005/8/layout/orgChart1"/>
    <dgm:cxn modelId="{6A5E0345-1728-BC40-8101-ED4D8926B12C}" type="presParOf" srcId="{4BF139CB-9640-504D-817B-C1F60582A363}" destId="{B035E6AC-13C5-EB4C-96B0-F3661316A012}" srcOrd="0" destOrd="0" presId="urn:microsoft.com/office/officeart/2005/8/layout/orgChart1"/>
    <dgm:cxn modelId="{B32D70B1-FB58-D641-BD22-03AA210BB10F}" type="presParOf" srcId="{B035E6AC-13C5-EB4C-96B0-F3661316A012}" destId="{78A819E6-18B9-6C48-A707-282649215778}" srcOrd="0" destOrd="0" presId="urn:microsoft.com/office/officeart/2005/8/layout/orgChart1"/>
    <dgm:cxn modelId="{02297D8C-8D5A-524C-8B1F-9E6B73A14E89}" type="presParOf" srcId="{B035E6AC-13C5-EB4C-96B0-F3661316A012}" destId="{3FABB626-7FD5-A549-B935-A7C313DE0A5E}" srcOrd="1" destOrd="0" presId="urn:microsoft.com/office/officeart/2005/8/layout/orgChart1"/>
    <dgm:cxn modelId="{D96C07F5-451A-5442-A65F-AA3F90392749}" type="presParOf" srcId="{4BF139CB-9640-504D-817B-C1F60582A363}" destId="{3FDA5A00-CE12-9241-8399-F6ADCBF643A0}" srcOrd="1" destOrd="0" presId="urn:microsoft.com/office/officeart/2005/8/layout/orgChart1"/>
    <dgm:cxn modelId="{7608503D-F4F2-634A-BE85-469162E1974F}" type="presParOf" srcId="{3FDA5A00-CE12-9241-8399-F6ADCBF643A0}" destId="{5ACAEE4B-2E8E-BF41-B604-E9CC1ABE42CF}" srcOrd="0" destOrd="0" presId="urn:microsoft.com/office/officeart/2005/8/layout/orgChart1"/>
    <dgm:cxn modelId="{7A7F9B46-570F-A546-B3F3-48F05D80B3C7}" type="presParOf" srcId="{3FDA5A00-CE12-9241-8399-F6ADCBF643A0}" destId="{804CD329-99B1-0245-A430-CD77BFCB2E15}" srcOrd="1" destOrd="0" presId="urn:microsoft.com/office/officeart/2005/8/layout/orgChart1"/>
    <dgm:cxn modelId="{3DFC6D5D-D981-C34C-8EDA-1B662F9068FC}" type="presParOf" srcId="{804CD329-99B1-0245-A430-CD77BFCB2E15}" destId="{F8D8F6F5-38D5-214C-A4A2-1628FBCB1018}" srcOrd="0" destOrd="0" presId="urn:microsoft.com/office/officeart/2005/8/layout/orgChart1"/>
    <dgm:cxn modelId="{5A1646F6-D6CF-4E4E-8E0D-83BC20BD34A2}" type="presParOf" srcId="{F8D8F6F5-38D5-214C-A4A2-1628FBCB1018}" destId="{AA127C52-6FDA-7146-AA8D-B8B484D328F5}" srcOrd="0" destOrd="0" presId="urn:microsoft.com/office/officeart/2005/8/layout/orgChart1"/>
    <dgm:cxn modelId="{5D6AC8B4-70D3-9B47-BA67-F9898DC843B0}" type="presParOf" srcId="{F8D8F6F5-38D5-214C-A4A2-1628FBCB1018}" destId="{E52B4680-59D6-C841-A3E3-815A31336212}" srcOrd="1" destOrd="0" presId="urn:microsoft.com/office/officeart/2005/8/layout/orgChart1"/>
    <dgm:cxn modelId="{0F9CD6DF-CB46-4B49-8D0F-30147853B502}" type="presParOf" srcId="{804CD329-99B1-0245-A430-CD77BFCB2E15}" destId="{117C8EF5-0E72-8A4C-AA98-52D98E8487C4}" srcOrd="1" destOrd="0" presId="urn:microsoft.com/office/officeart/2005/8/layout/orgChart1"/>
    <dgm:cxn modelId="{0EBA21F8-E802-C343-AC84-DDE475ED8517}" type="presParOf" srcId="{117C8EF5-0E72-8A4C-AA98-52D98E8487C4}" destId="{3CBD634C-8949-7B40-8890-993F42339C88}" srcOrd="0" destOrd="0" presId="urn:microsoft.com/office/officeart/2005/8/layout/orgChart1"/>
    <dgm:cxn modelId="{DAA16C11-FC33-F047-AA50-379A93ED5A26}" type="presParOf" srcId="{117C8EF5-0E72-8A4C-AA98-52D98E8487C4}" destId="{B49A82AF-291C-CF49-A752-624BA9E3DDDB}" srcOrd="1" destOrd="0" presId="urn:microsoft.com/office/officeart/2005/8/layout/orgChart1"/>
    <dgm:cxn modelId="{3CE025BF-C35E-794C-896B-A10A2C3C1239}" type="presParOf" srcId="{B49A82AF-291C-CF49-A752-624BA9E3DDDB}" destId="{7C03767B-B045-2C48-9FC4-F328C5C51F30}" srcOrd="0" destOrd="0" presId="urn:microsoft.com/office/officeart/2005/8/layout/orgChart1"/>
    <dgm:cxn modelId="{D6D1A56F-A849-E744-8F05-98BDC436DBAF}" type="presParOf" srcId="{7C03767B-B045-2C48-9FC4-F328C5C51F30}" destId="{29983A46-C53B-2C4D-A13F-A8D6424F27E6}" srcOrd="0" destOrd="0" presId="urn:microsoft.com/office/officeart/2005/8/layout/orgChart1"/>
    <dgm:cxn modelId="{59E12150-25E2-774E-8BD9-9DA64EEDB6C5}" type="presParOf" srcId="{7C03767B-B045-2C48-9FC4-F328C5C51F30}" destId="{B0F93F31-CBDB-A842-BAFD-15DD08FEF6B1}" srcOrd="1" destOrd="0" presId="urn:microsoft.com/office/officeart/2005/8/layout/orgChart1"/>
    <dgm:cxn modelId="{CDC0197B-2E88-4743-9411-6C40851B369E}" type="presParOf" srcId="{B49A82AF-291C-CF49-A752-624BA9E3DDDB}" destId="{901FCA1F-4DC7-D44C-A8BD-153DB72574B8}" srcOrd="1" destOrd="0" presId="urn:microsoft.com/office/officeart/2005/8/layout/orgChart1"/>
    <dgm:cxn modelId="{9E7461AF-D2BE-3B42-9F9F-DB0B8FF96130}" type="presParOf" srcId="{901FCA1F-4DC7-D44C-A8BD-153DB72574B8}" destId="{3AFFD1D3-0A5E-B547-8876-46D287049F26}" srcOrd="0" destOrd="0" presId="urn:microsoft.com/office/officeart/2005/8/layout/orgChart1"/>
    <dgm:cxn modelId="{08A7B85E-D79C-7C4C-B908-051A4E8D6A97}" type="presParOf" srcId="{901FCA1F-4DC7-D44C-A8BD-153DB72574B8}" destId="{0B9D3A4F-6745-8E4C-A216-6A4D173BD5A8}" srcOrd="1" destOrd="0" presId="urn:microsoft.com/office/officeart/2005/8/layout/orgChart1"/>
    <dgm:cxn modelId="{52BA6D6F-20FE-EB45-84AA-11ED8B175F94}" type="presParOf" srcId="{0B9D3A4F-6745-8E4C-A216-6A4D173BD5A8}" destId="{F6762BF1-45AA-854C-AC8A-2FD8D76EA6EC}" srcOrd="0" destOrd="0" presId="urn:microsoft.com/office/officeart/2005/8/layout/orgChart1"/>
    <dgm:cxn modelId="{F3B6BE10-BCAB-F94B-8EE1-49B8DB27140F}" type="presParOf" srcId="{F6762BF1-45AA-854C-AC8A-2FD8D76EA6EC}" destId="{0B8119BD-69B5-AC46-AC42-5B53A4B80894}" srcOrd="0" destOrd="0" presId="urn:microsoft.com/office/officeart/2005/8/layout/orgChart1"/>
    <dgm:cxn modelId="{F31C831D-CD7B-1649-B042-5A664E445EA1}" type="presParOf" srcId="{F6762BF1-45AA-854C-AC8A-2FD8D76EA6EC}" destId="{1F7875AB-70B5-7041-B518-607D88A80C55}" srcOrd="1" destOrd="0" presId="urn:microsoft.com/office/officeart/2005/8/layout/orgChart1"/>
    <dgm:cxn modelId="{71B16E31-C4B8-4843-A588-B7FD860FD1F1}" type="presParOf" srcId="{0B9D3A4F-6745-8E4C-A216-6A4D173BD5A8}" destId="{025C4DC9-6BE6-0548-9E90-AC0E7075A6D1}" srcOrd="1" destOrd="0" presId="urn:microsoft.com/office/officeart/2005/8/layout/orgChart1"/>
    <dgm:cxn modelId="{70C886C1-ED68-E947-A485-A6C8B6557515}" type="presParOf" srcId="{025C4DC9-6BE6-0548-9E90-AC0E7075A6D1}" destId="{CFA04CC1-40AB-A649-9B3A-0E1D9EFCA8FB}" srcOrd="0" destOrd="0" presId="urn:microsoft.com/office/officeart/2005/8/layout/orgChart1"/>
    <dgm:cxn modelId="{D5B0F705-5B56-0D44-A0F1-80B49983C9A0}" type="presParOf" srcId="{025C4DC9-6BE6-0548-9E90-AC0E7075A6D1}" destId="{79EFB2D8-E406-E94E-9E9B-96A7FEE48DF4}" srcOrd="1" destOrd="0" presId="urn:microsoft.com/office/officeart/2005/8/layout/orgChart1"/>
    <dgm:cxn modelId="{D85B5441-3A87-2447-B044-60198C91D7D2}" type="presParOf" srcId="{79EFB2D8-E406-E94E-9E9B-96A7FEE48DF4}" destId="{B58B8BCB-0066-3B4E-A993-509C0E9C974A}" srcOrd="0" destOrd="0" presId="urn:microsoft.com/office/officeart/2005/8/layout/orgChart1"/>
    <dgm:cxn modelId="{CAB70364-CF09-A141-989D-6A3BD110627D}" type="presParOf" srcId="{B58B8BCB-0066-3B4E-A993-509C0E9C974A}" destId="{2D57533D-63B9-F841-9C90-80C2909058D8}" srcOrd="0" destOrd="0" presId="urn:microsoft.com/office/officeart/2005/8/layout/orgChart1"/>
    <dgm:cxn modelId="{6BD678DF-F31F-2C4B-B768-4195E8A78B9E}" type="presParOf" srcId="{B58B8BCB-0066-3B4E-A993-509C0E9C974A}" destId="{FB8CD69B-D58C-D84C-A9EC-473A0F2833D2}" srcOrd="1" destOrd="0" presId="urn:microsoft.com/office/officeart/2005/8/layout/orgChart1"/>
    <dgm:cxn modelId="{0FEFEB95-0F57-8F4C-9CA1-56988E4D636D}" type="presParOf" srcId="{79EFB2D8-E406-E94E-9E9B-96A7FEE48DF4}" destId="{61DC3876-18E8-1740-86BB-47126B63AC06}" srcOrd="1" destOrd="0" presId="urn:microsoft.com/office/officeart/2005/8/layout/orgChart1"/>
    <dgm:cxn modelId="{2F63F91F-1128-E044-BFD9-7590F8412B16}" type="presParOf" srcId="{79EFB2D8-E406-E94E-9E9B-96A7FEE48DF4}" destId="{78AACD15-F5C9-AE48-B7E1-979691FD78B3}" srcOrd="2" destOrd="0" presId="urn:microsoft.com/office/officeart/2005/8/layout/orgChart1"/>
    <dgm:cxn modelId="{3B5D50F5-8374-9446-AF5B-FB8B0FDD9596}" type="presParOf" srcId="{0B9D3A4F-6745-8E4C-A216-6A4D173BD5A8}" destId="{712174FA-FD56-B04E-B197-76A14B4E562B}" srcOrd="2" destOrd="0" presId="urn:microsoft.com/office/officeart/2005/8/layout/orgChart1"/>
    <dgm:cxn modelId="{BDD0FB32-432A-4640-9FF1-969C6C1B62B6}" type="presParOf" srcId="{B49A82AF-291C-CF49-A752-624BA9E3DDDB}" destId="{F82AF6CA-9DCA-8E46-8D1F-7CDEADFCE458}" srcOrd="2" destOrd="0" presId="urn:microsoft.com/office/officeart/2005/8/layout/orgChart1"/>
    <dgm:cxn modelId="{D6B7F739-862B-8246-95D1-EE04B06F498B}" type="presParOf" srcId="{117C8EF5-0E72-8A4C-AA98-52D98E8487C4}" destId="{32129019-DC30-9D49-AE7F-07536B35C15F}" srcOrd="2" destOrd="0" presId="urn:microsoft.com/office/officeart/2005/8/layout/orgChart1"/>
    <dgm:cxn modelId="{860B8194-DF6A-0642-9906-4934E605A28E}" type="presParOf" srcId="{117C8EF5-0E72-8A4C-AA98-52D98E8487C4}" destId="{B2F6800F-DAD9-CD48-8248-3061C6F0F812}" srcOrd="3" destOrd="0" presId="urn:microsoft.com/office/officeart/2005/8/layout/orgChart1"/>
    <dgm:cxn modelId="{6ACE77E0-1828-BF4C-95A3-41FC024D166F}" type="presParOf" srcId="{B2F6800F-DAD9-CD48-8248-3061C6F0F812}" destId="{A4B7CDEF-BCF0-F846-AB1D-B7E0CC04BC34}" srcOrd="0" destOrd="0" presId="urn:microsoft.com/office/officeart/2005/8/layout/orgChart1"/>
    <dgm:cxn modelId="{320771E1-FF77-3E4E-878F-3759557D3AE7}" type="presParOf" srcId="{A4B7CDEF-BCF0-F846-AB1D-B7E0CC04BC34}" destId="{AF50AA75-C558-A741-96A4-76DED30FB498}" srcOrd="0" destOrd="0" presId="urn:microsoft.com/office/officeart/2005/8/layout/orgChart1"/>
    <dgm:cxn modelId="{43B398E9-BAAA-284C-B6EE-8075A8A2E19E}" type="presParOf" srcId="{A4B7CDEF-BCF0-F846-AB1D-B7E0CC04BC34}" destId="{7D168F14-D380-7D4B-969F-C07CC23D1827}" srcOrd="1" destOrd="0" presId="urn:microsoft.com/office/officeart/2005/8/layout/orgChart1"/>
    <dgm:cxn modelId="{75C99593-0BC2-2E4F-A899-6ED46687B6F7}" type="presParOf" srcId="{B2F6800F-DAD9-CD48-8248-3061C6F0F812}" destId="{1DED862C-CB78-4144-B8F6-3C8FCF9F3C68}" srcOrd="1" destOrd="0" presId="urn:microsoft.com/office/officeart/2005/8/layout/orgChart1"/>
    <dgm:cxn modelId="{2CE15A5B-289F-1F48-9D1A-330DAD5B0027}" type="presParOf" srcId="{1DED862C-CB78-4144-B8F6-3C8FCF9F3C68}" destId="{2F93EBDC-F5E4-6642-B5D3-07955628D569}" srcOrd="0" destOrd="0" presId="urn:microsoft.com/office/officeart/2005/8/layout/orgChart1"/>
    <dgm:cxn modelId="{1F1B6B13-CAA5-244B-9B04-0ECB11F7C31B}" type="presParOf" srcId="{1DED862C-CB78-4144-B8F6-3C8FCF9F3C68}" destId="{7A0EB25F-63FA-DA4F-97E3-1EE05C57C2C8}" srcOrd="1" destOrd="0" presId="urn:microsoft.com/office/officeart/2005/8/layout/orgChart1"/>
    <dgm:cxn modelId="{009EA9DD-7E73-934F-B051-586650A6FBDE}" type="presParOf" srcId="{7A0EB25F-63FA-DA4F-97E3-1EE05C57C2C8}" destId="{FE492CFE-8D9A-4846-935D-00204BB49F18}" srcOrd="0" destOrd="0" presId="urn:microsoft.com/office/officeart/2005/8/layout/orgChart1"/>
    <dgm:cxn modelId="{7CD9C3FF-8D4B-0B44-A5C7-814DB3A32D8B}" type="presParOf" srcId="{FE492CFE-8D9A-4846-935D-00204BB49F18}" destId="{51544636-38EF-FE41-BC95-B30E26F00B62}" srcOrd="0" destOrd="0" presId="urn:microsoft.com/office/officeart/2005/8/layout/orgChart1"/>
    <dgm:cxn modelId="{85A436EB-D2E6-5C4E-B1F9-29A7DA105ACF}" type="presParOf" srcId="{FE492CFE-8D9A-4846-935D-00204BB49F18}" destId="{EBE8C41F-03F5-5B4F-AC86-A42810FA6987}" srcOrd="1" destOrd="0" presId="urn:microsoft.com/office/officeart/2005/8/layout/orgChart1"/>
    <dgm:cxn modelId="{4E6813C4-96AF-1B49-A276-11BF537B74C9}" type="presParOf" srcId="{7A0EB25F-63FA-DA4F-97E3-1EE05C57C2C8}" destId="{99DF86A5-975E-FC4C-A9D0-F2A814881A29}" srcOrd="1" destOrd="0" presId="urn:microsoft.com/office/officeart/2005/8/layout/orgChart1"/>
    <dgm:cxn modelId="{210EBE3E-508D-7A47-A9DD-75B526B4EC98}" type="presParOf" srcId="{99DF86A5-975E-FC4C-A9D0-F2A814881A29}" destId="{11F9FB95-3E4B-774D-ACD2-A9F702DC0404}" srcOrd="0" destOrd="0" presId="urn:microsoft.com/office/officeart/2005/8/layout/orgChart1"/>
    <dgm:cxn modelId="{AE425B6A-7A41-4642-9FB0-A1158142EC31}" type="presParOf" srcId="{99DF86A5-975E-FC4C-A9D0-F2A814881A29}" destId="{7396DE31-F439-B944-9C90-3837CC68DCD0}" srcOrd="1" destOrd="0" presId="urn:microsoft.com/office/officeart/2005/8/layout/orgChart1"/>
    <dgm:cxn modelId="{46A85CEB-AE2D-1141-9DDE-77A3DE63F06D}" type="presParOf" srcId="{7396DE31-F439-B944-9C90-3837CC68DCD0}" destId="{09722D38-EB3F-0541-BA83-F542275E12F5}" srcOrd="0" destOrd="0" presId="urn:microsoft.com/office/officeart/2005/8/layout/orgChart1"/>
    <dgm:cxn modelId="{B69C5CDA-0886-D84C-AD08-3AE0C59EB731}" type="presParOf" srcId="{09722D38-EB3F-0541-BA83-F542275E12F5}" destId="{CEC14145-6EA1-C343-8BB3-C601EA20C798}" srcOrd="0" destOrd="0" presId="urn:microsoft.com/office/officeart/2005/8/layout/orgChart1"/>
    <dgm:cxn modelId="{64D2C2D1-6322-8947-A074-E5C10307694C}" type="presParOf" srcId="{09722D38-EB3F-0541-BA83-F542275E12F5}" destId="{5F1216FB-C71B-894D-8D02-AD33CFCC4853}" srcOrd="1" destOrd="0" presId="urn:microsoft.com/office/officeart/2005/8/layout/orgChart1"/>
    <dgm:cxn modelId="{5DA41564-7E2A-8C4C-8A8D-E5433096F60B}" type="presParOf" srcId="{7396DE31-F439-B944-9C90-3837CC68DCD0}" destId="{C3CBEA70-F813-EA42-A982-31381E78F5CE}" srcOrd="1" destOrd="0" presId="urn:microsoft.com/office/officeart/2005/8/layout/orgChart1"/>
    <dgm:cxn modelId="{34FA312D-C1F9-C04D-AD09-DEDA2A5866E4}" type="presParOf" srcId="{7396DE31-F439-B944-9C90-3837CC68DCD0}" destId="{AFF41F48-EF60-CA46-B6FE-FF88358625B6}" srcOrd="2" destOrd="0" presId="urn:microsoft.com/office/officeart/2005/8/layout/orgChart1"/>
    <dgm:cxn modelId="{BC9DEAAC-FFE2-D64A-A883-95C841E880E5}" type="presParOf" srcId="{7A0EB25F-63FA-DA4F-97E3-1EE05C57C2C8}" destId="{670D631F-E7C8-B546-B13D-5DAE83D0E3B9}" srcOrd="2" destOrd="0" presId="urn:microsoft.com/office/officeart/2005/8/layout/orgChart1"/>
    <dgm:cxn modelId="{2B6ECF07-193F-044E-A905-4612982DAA7A}" type="presParOf" srcId="{B2F6800F-DAD9-CD48-8248-3061C6F0F812}" destId="{6A34F903-E07A-0F48-9E27-E025A969A2BE}" srcOrd="2" destOrd="0" presId="urn:microsoft.com/office/officeart/2005/8/layout/orgChart1"/>
    <dgm:cxn modelId="{5364959A-B845-D847-900D-12EDDE371E9F}" type="presParOf" srcId="{117C8EF5-0E72-8A4C-AA98-52D98E8487C4}" destId="{814BEEB5-D1E8-D644-A834-1B1E9E7189A6}" srcOrd="4" destOrd="0" presId="urn:microsoft.com/office/officeart/2005/8/layout/orgChart1"/>
    <dgm:cxn modelId="{D235FA6E-99E3-E040-AB30-112F74FFE355}" type="presParOf" srcId="{117C8EF5-0E72-8A4C-AA98-52D98E8487C4}" destId="{43039C44-0A1F-5B4C-8DDA-52FF1CE68B8A}" srcOrd="5" destOrd="0" presId="urn:microsoft.com/office/officeart/2005/8/layout/orgChart1"/>
    <dgm:cxn modelId="{2E75C621-95CA-3649-87B7-DCA662382BDF}" type="presParOf" srcId="{43039C44-0A1F-5B4C-8DDA-52FF1CE68B8A}" destId="{D4573E0F-293B-3448-9FBD-D1910ED117A2}" srcOrd="0" destOrd="0" presId="urn:microsoft.com/office/officeart/2005/8/layout/orgChart1"/>
    <dgm:cxn modelId="{D0F01F7B-E6E8-9940-BCA7-1BA26FD8F8A2}" type="presParOf" srcId="{D4573E0F-293B-3448-9FBD-D1910ED117A2}" destId="{B7B75173-831C-004B-964E-BA4250445522}" srcOrd="0" destOrd="0" presId="urn:microsoft.com/office/officeart/2005/8/layout/orgChart1"/>
    <dgm:cxn modelId="{49D494E6-A372-4C4C-A2BD-D1DCF443EB0B}" type="presParOf" srcId="{D4573E0F-293B-3448-9FBD-D1910ED117A2}" destId="{3BD5FC99-8AE2-E249-AAE8-79C955EC330C}" srcOrd="1" destOrd="0" presId="urn:microsoft.com/office/officeart/2005/8/layout/orgChart1"/>
    <dgm:cxn modelId="{FAB2414D-C2F3-CA49-89C0-095280F7B6C6}" type="presParOf" srcId="{43039C44-0A1F-5B4C-8DDA-52FF1CE68B8A}" destId="{290B0B95-06EE-184E-A510-3E01289C008E}" srcOrd="1" destOrd="0" presId="urn:microsoft.com/office/officeart/2005/8/layout/orgChart1"/>
    <dgm:cxn modelId="{6CBBF8DE-8A2B-8544-971D-9B60A903BF09}" type="presParOf" srcId="{290B0B95-06EE-184E-A510-3E01289C008E}" destId="{BA7E0134-56FF-2A46-9F04-9C2B073C388D}" srcOrd="0" destOrd="0" presId="urn:microsoft.com/office/officeart/2005/8/layout/orgChart1"/>
    <dgm:cxn modelId="{FC0080DB-6FFD-884C-8DCF-CC03352EB9D6}" type="presParOf" srcId="{290B0B95-06EE-184E-A510-3E01289C008E}" destId="{770EAF2E-76D9-FE4A-A3F0-EC4A87CAD9E9}" srcOrd="1" destOrd="0" presId="urn:microsoft.com/office/officeart/2005/8/layout/orgChart1"/>
    <dgm:cxn modelId="{72EA29AA-D13E-0B4E-976E-330243B5F770}" type="presParOf" srcId="{770EAF2E-76D9-FE4A-A3F0-EC4A87CAD9E9}" destId="{B5EE1636-7A16-9049-9C42-80B8A92B531C}" srcOrd="0" destOrd="0" presId="urn:microsoft.com/office/officeart/2005/8/layout/orgChart1"/>
    <dgm:cxn modelId="{DDDAC2AA-7424-FE43-842C-9B1FE97E20BC}" type="presParOf" srcId="{B5EE1636-7A16-9049-9C42-80B8A92B531C}" destId="{BADA3F29-3D46-264E-B74F-036A76EA142D}" srcOrd="0" destOrd="0" presId="urn:microsoft.com/office/officeart/2005/8/layout/orgChart1"/>
    <dgm:cxn modelId="{90702947-0837-EF40-9D38-74D5162FFE0E}" type="presParOf" srcId="{B5EE1636-7A16-9049-9C42-80B8A92B531C}" destId="{2FB125A4-B3C4-0E42-B553-1C2D381848D0}" srcOrd="1" destOrd="0" presId="urn:microsoft.com/office/officeart/2005/8/layout/orgChart1"/>
    <dgm:cxn modelId="{A6DA8B94-3CE4-E448-A22E-D032BEC73413}" type="presParOf" srcId="{770EAF2E-76D9-FE4A-A3F0-EC4A87CAD9E9}" destId="{E17552AC-CDC0-5842-AC1A-735CB054889B}" srcOrd="1" destOrd="0" presId="urn:microsoft.com/office/officeart/2005/8/layout/orgChart1"/>
    <dgm:cxn modelId="{2325C6C5-155D-1E44-B6C8-BD5631102A9E}" type="presParOf" srcId="{E17552AC-CDC0-5842-AC1A-735CB054889B}" destId="{6862D2D1-7F33-8341-ABCC-9602EA1139A3}" srcOrd="0" destOrd="0" presId="urn:microsoft.com/office/officeart/2005/8/layout/orgChart1"/>
    <dgm:cxn modelId="{A1C05D63-A77F-E044-B64A-6013C97C8E6F}" type="presParOf" srcId="{E17552AC-CDC0-5842-AC1A-735CB054889B}" destId="{0FEBF230-9D40-F44A-8982-DDFABC3E7D3D}" srcOrd="1" destOrd="0" presId="urn:microsoft.com/office/officeart/2005/8/layout/orgChart1"/>
    <dgm:cxn modelId="{8763F019-FF7B-1B49-B878-D6B0564A22AA}" type="presParOf" srcId="{0FEBF230-9D40-F44A-8982-DDFABC3E7D3D}" destId="{D2528A36-576D-C148-8087-4111BEED4A41}" srcOrd="0" destOrd="0" presId="urn:microsoft.com/office/officeart/2005/8/layout/orgChart1"/>
    <dgm:cxn modelId="{D202E860-2509-544B-86BA-7CF8B0164673}" type="presParOf" srcId="{D2528A36-576D-C148-8087-4111BEED4A41}" destId="{61D49494-12B1-E14B-AEA3-052197833791}" srcOrd="0" destOrd="0" presId="urn:microsoft.com/office/officeart/2005/8/layout/orgChart1"/>
    <dgm:cxn modelId="{9F9FB307-8615-9C41-B58C-3733C42FE3EC}" type="presParOf" srcId="{D2528A36-576D-C148-8087-4111BEED4A41}" destId="{279BDAC7-B5DE-5143-8506-8ED2FE7E045C}" srcOrd="1" destOrd="0" presId="urn:microsoft.com/office/officeart/2005/8/layout/orgChart1"/>
    <dgm:cxn modelId="{61D78D31-1999-164C-819D-6A9D5E116838}" type="presParOf" srcId="{0FEBF230-9D40-F44A-8982-DDFABC3E7D3D}" destId="{C2AAD89B-EFE6-A040-A39A-908A3FE947F9}" srcOrd="1" destOrd="0" presId="urn:microsoft.com/office/officeart/2005/8/layout/orgChart1"/>
    <dgm:cxn modelId="{4E6FF8DB-A133-594A-9081-39E3CD939528}" type="presParOf" srcId="{0FEBF230-9D40-F44A-8982-DDFABC3E7D3D}" destId="{C1E398A8-6262-1544-ABD4-5A1F9D65096D}" srcOrd="2" destOrd="0" presId="urn:microsoft.com/office/officeart/2005/8/layout/orgChart1"/>
    <dgm:cxn modelId="{30D8A426-077D-E64D-AD76-74B56547C3DE}" type="presParOf" srcId="{E17552AC-CDC0-5842-AC1A-735CB054889B}" destId="{AB590D0F-302B-3E4B-BD25-589E74C0CC55}" srcOrd="2" destOrd="0" presId="urn:microsoft.com/office/officeart/2005/8/layout/orgChart1"/>
    <dgm:cxn modelId="{37CE3993-442E-CB4A-8F86-A696F0D923C2}" type="presParOf" srcId="{E17552AC-CDC0-5842-AC1A-735CB054889B}" destId="{4E21B2D3-FBFD-5340-AA2D-C31FDE28EDEC}" srcOrd="3" destOrd="0" presId="urn:microsoft.com/office/officeart/2005/8/layout/orgChart1"/>
    <dgm:cxn modelId="{DD562AC0-05E3-6541-B5BD-F76C1917A39D}" type="presParOf" srcId="{4E21B2D3-FBFD-5340-AA2D-C31FDE28EDEC}" destId="{5F298760-5E65-CE4A-8521-200DAF54BB35}" srcOrd="0" destOrd="0" presId="urn:microsoft.com/office/officeart/2005/8/layout/orgChart1"/>
    <dgm:cxn modelId="{A7A001B8-AFEB-5345-8CD0-2BB412E5C245}" type="presParOf" srcId="{5F298760-5E65-CE4A-8521-200DAF54BB35}" destId="{7D8A5AE0-8E19-274D-BF16-6FE3565E5552}" srcOrd="0" destOrd="0" presId="urn:microsoft.com/office/officeart/2005/8/layout/orgChart1"/>
    <dgm:cxn modelId="{8287FD9E-0761-E641-B717-C546D7A07A27}" type="presParOf" srcId="{5F298760-5E65-CE4A-8521-200DAF54BB35}" destId="{DFFA981D-46CB-FD44-A55A-9519F2ABFCD9}" srcOrd="1" destOrd="0" presId="urn:microsoft.com/office/officeart/2005/8/layout/orgChart1"/>
    <dgm:cxn modelId="{4D8D44A3-3D8C-D34C-88A4-C80AB567E904}" type="presParOf" srcId="{4E21B2D3-FBFD-5340-AA2D-C31FDE28EDEC}" destId="{ACA3727D-1895-AE41-871B-0B5C01D910D6}" srcOrd="1" destOrd="0" presId="urn:microsoft.com/office/officeart/2005/8/layout/orgChart1"/>
    <dgm:cxn modelId="{624D6DFC-C74C-494C-BCEF-B67DBAC20EA1}" type="presParOf" srcId="{4E21B2D3-FBFD-5340-AA2D-C31FDE28EDEC}" destId="{E5E71093-14DF-4A4A-B587-E904C93D426D}" srcOrd="2" destOrd="0" presId="urn:microsoft.com/office/officeart/2005/8/layout/orgChart1"/>
    <dgm:cxn modelId="{83613B21-E53F-354B-A551-9149CECC0636}" type="presParOf" srcId="{770EAF2E-76D9-FE4A-A3F0-EC4A87CAD9E9}" destId="{DD80BEB6-7FD0-DA4F-ABC2-A703EBD19B78}" srcOrd="2" destOrd="0" presId="urn:microsoft.com/office/officeart/2005/8/layout/orgChart1"/>
    <dgm:cxn modelId="{B8C8A386-21E5-1045-9909-2D664DAF2414}" type="presParOf" srcId="{290B0B95-06EE-184E-A510-3E01289C008E}" destId="{75EA741A-0526-8E43-86C7-E974713405C9}" srcOrd="2" destOrd="0" presId="urn:microsoft.com/office/officeart/2005/8/layout/orgChart1"/>
    <dgm:cxn modelId="{3A27FA7C-5F1C-094A-8DDE-D68600782E46}" type="presParOf" srcId="{290B0B95-06EE-184E-A510-3E01289C008E}" destId="{B5B39C21-963F-2D43-9D2D-A8D72887CFEA}" srcOrd="3" destOrd="0" presId="urn:microsoft.com/office/officeart/2005/8/layout/orgChart1"/>
    <dgm:cxn modelId="{CD92BA1D-7B10-F049-BF67-63CE77D4FEAB}" type="presParOf" srcId="{B5B39C21-963F-2D43-9D2D-A8D72887CFEA}" destId="{86767304-D794-3C47-B1C7-E6E78B906643}" srcOrd="0" destOrd="0" presId="urn:microsoft.com/office/officeart/2005/8/layout/orgChart1"/>
    <dgm:cxn modelId="{D2DC787B-E2D2-794C-9443-A03D92434360}" type="presParOf" srcId="{86767304-D794-3C47-B1C7-E6E78B906643}" destId="{8AE4F4BA-3B70-0845-A96D-BCB8DA582B7D}" srcOrd="0" destOrd="0" presId="urn:microsoft.com/office/officeart/2005/8/layout/orgChart1"/>
    <dgm:cxn modelId="{910CEB51-2582-184A-89B6-5B63D79AEE9C}" type="presParOf" srcId="{86767304-D794-3C47-B1C7-E6E78B906643}" destId="{D384B975-17F9-2346-9B79-A4505A30D1D9}" srcOrd="1" destOrd="0" presId="urn:microsoft.com/office/officeart/2005/8/layout/orgChart1"/>
    <dgm:cxn modelId="{85E52362-4910-9E4C-BD53-A6D9198CC851}" type="presParOf" srcId="{B5B39C21-963F-2D43-9D2D-A8D72887CFEA}" destId="{788BDC35-C452-1649-961E-E191CF74EF16}" srcOrd="1" destOrd="0" presId="urn:microsoft.com/office/officeart/2005/8/layout/orgChart1"/>
    <dgm:cxn modelId="{37E48D23-D13B-5446-90DB-FD6AC067B501}" type="presParOf" srcId="{788BDC35-C452-1649-961E-E191CF74EF16}" destId="{02CB91CE-E3AF-2742-B24F-44388A07860F}" srcOrd="0" destOrd="0" presId="urn:microsoft.com/office/officeart/2005/8/layout/orgChart1"/>
    <dgm:cxn modelId="{2C14830C-9B20-D946-B694-5C592148702A}" type="presParOf" srcId="{788BDC35-C452-1649-961E-E191CF74EF16}" destId="{B9AB61BF-B9CC-7841-96CA-E53B5D616A84}" srcOrd="1" destOrd="0" presId="urn:microsoft.com/office/officeart/2005/8/layout/orgChart1"/>
    <dgm:cxn modelId="{62CAFBAC-6F21-A34A-8282-C4B0C5DDED4E}" type="presParOf" srcId="{B9AB61BF-B9CC-7841-96CA-E53B5D616A84}" destId="{EB2E2B49-9624-F945-A927-594E04489BBC}" srcOrd="0" destOrd="0" presId="urn:microsoft.com/office/officeart/2005/8/layout/orgChart1"/>
    <dgm:cxn modelId="{30F092AE-E355-124A-9D55-590EE6454E67}" type="presParOf" srcId="{EB2E2B49-9624-F945-A927-594E04489BBC}" destId="{136CDC40-9D83-A748-8EBD-BC3B45742ABA}" srcOrd="0" destOrd="0" presId="urn:microsoft.com/office/officeart/2005/8/layout/orgChart1"/>
    <dgm:cxn modelId="{20F7BCA0-E855-C245-9B45-D22921B76FB9}" type="presParOf" srcId="{EB2E2B49-9624-F945-A927-594E04489BBC}" destId="{130C2CF8-5BF0-3C4A-AAAC-6344009EA9D6}" srcOrd="1" destOrd="0" presId="urn:microsoft.com/office/officeart/2005/8/layout/orgChart1"/>
    <dgm:cxn modelId="{D1CFF6AC-10A4-8540-9ABF-A4B95E512889}" type="presParOf" srcId="{B9AB61BF-B9CC-7841-96CA-E53B5D616A84}" destId="{6A25EAA2-91BD-F24E-A244-79AF808CAFFA}" srcOrd="1" destOrd="0" presId="urn:microsoft.com/office/officeart/2005/8/layout/orgChart1"/>
    <dgm:cxn modelId="{E4C018B7-47DC-AB4D-AFE4-95D8DE2360A5}" type="presParOf" srcId="{B9AB61BF-B9CC-7841-96CA-E53B5D616A84}" destId="{5A5E716C-4E68-B640-9AD1-E67B309C1E5B}" srcOrd="2" destOrd="0" presId="urn:microsoft.com/office/officeart/2005/8/layout/orgChart1"/>
    <dgm:cxn modelId="{FB7D9AD2-BA4D-E74B-950E-F12DC2D13A50}" type="presParOf" srcId="{788BDC35-C452-1649-961E-E191CF74EF16}" destId="{450B8C67-B068-BD4C-8BE1-2F397BA33613}" srcOrd="2" destOrd="0" presId="urn:microsoft.com/office/officeart/2005/8/layout/orgChart1"/>
    <dgm:cxn modelId="{95773D4C-D687-CD42-AF4D-9F6338934101}" type="presParOf" srcId="{788BDC35-C452-1649-961E-E191CF74EF16}" destId="{CFAF9244-3943-3A4D-8709-ACC3374CCA2D}" srcOrd="3" destOrd="0" presId="urn:microsoft.com/office/officeart/2005/8/layout/orgChart1"/>
    <dgm:cxn modelId="{825BD8FC-D40C-D34D-8AAD-E1433EB7AD8F}" type="presParOf" srcId="{CFAF9244-3943-3A4D-8709-ACC3374CCA2D}" destId="{FB65DD01-3ADD-9E44-A9C8-CA42512C52C4}" srcOrd="0" destOrd="0" presId="urn:microsoft.com/office/officeart/2005/8/layout/orgChart1"/>
    <dgm:cxn modelId="{67EB95A1-CAD6-484D-9FB4-3E1E09310506}" type="presParOf" srcId="{FB65DD01-3ADD-9E44-A9C8-CA42512C52C4}" destId="{4F88F7BC-EBED-DF45-B452-C49544B5ADDD}" srcOrd="0" destOrd="0" presId="urn:microsoft.com/office/officeart/2005/8/layout/orgChart1"/>
    <dgm:cxn modelId="{CF0A37E0-A461-6A44-8EB9-3B1E42020C6B}" type="presParOf" srcId="{FB65DD01-3ADD-9E44-A9C8-CA42512C52C4}" destId="{3BC661B2-DEE3-7D42-B0EA-3AD9AD7B9EB7}" srcOrd="1" destOrd="0" presId="urn:microsoft.com/office/officeart/2005/8/layout/orgChart1"/>
    <dgm:cxn modelId="{39242B92-A770-F641-9606-723C3E7622F5}" type="presParOf" srcId="{CFAF9244-3943-3A4D-8709-ACC3374CCA2D}" destId="{BB25C391-AD61-8E4C-9893-7DA6B04B6D7D}" srcOrd="1" destOrd="0" presId="urn:microsoft.com/office/officeart/2005/8/layout/orgChart1"/>
    <dgm:cxn modelId="{F24961A0-1611-2547-9586-EE5E6E7083BC}" type="presParOf" srcId="{CFAF9244-3943-3A4D-8709-ACC3374CCA2D}" destId="{4585942A-3E54-8B40-B0A5-F5676FAB5AFA}" srcOrd="2" destOrd="0" presId="urn:microsoft.com/office/officeart/2005/8/layout/orgChart1"/>
    <dgm:cxn modelId="{25975CBB-6E38-1E43-B152-7B5C192288F6}" type="presParOf" srcId="{B5B39C21-963F-2D43-9D2D-A8D72887CFEA}" destId="{F31CB546-359C-F749-8EC9-6C12D67DBFF7}" srcOrd="2" destOrd="0" presId="urn:microsoft.com/office/officeart/2005/8/layout/orgChart1"/>
    <dgm:cxn modelId="{9312FF63-ADCC-AE4F-9E50-E3D1856C8C03}" type="presParOf" srcId="{43039C44-0A1F-5B4C-8DDA-52FF1CE68B8A}" destId="{C1D2BFFD-041E-414F-83C0-67686D73375B}" srcOrd="2" destOrd="0" presId="urn:microsoft.com/office/officeart/2005/8/layout/orgChart1"/>
    <dgm:cxn modelId="{7539E254-BC02-6044-B97A-14D8FE607B54}" type="presParOf" srcId="{117C8EF5-0E72-8A4C-AA98-52D98E8487C4}" destId="{AE41083D-5702-AF4A-9230-FEBC980D5F8B}" srcOrd="6" destOrd="0" presId="urn:microsoft.com/office/officeart/2005/8/layout/orgChart1"/>
    <dgm:cxn modelId="{D0EBE99F-0DB8-D64A-BA00-A836915B4272}" type="presParOf" srcId="{117C8EF5-0E72-8A4C-AA98-52D98E8487C4}" destId="{2FE36716-770D-4347-B5F6-E847D32F4F45}" srcOrd="7" destOrd="0" presId="urn:microsoft.com/office/officeart/2005/8/layout/orgChart1"/>
    <dgm:cxn modelId="{D25219E6-AE8C-1D4E-B221-7BC4BFC02DD1}" type="presParOf" srcId="{2FE36716-770D-4347-B5F6-E847D32F4F45}" destId="{59B30683-84B0-9548-920B-E5A32000FE71}" srcOrd="0" destOrd="0" presId="urn:microsoft.com/office/officeart/2005/8/layout/orgChart1"/>
    <dgm:cxn modelId="{F4E628C7-33EE-4D42-9CFC-3F7E0C5F7335}" type="presParOf" srcId="{59B30683-84B0-9548-920B-E5A32000FE71}" destId="{0982E3B9-92CB-2446-A704-A8838FE6BAF8}" srcOrd="0" destOrd="0" presId="urn:microsoft.com/office/officeart/2005/8/layout/orgChart1"/>
    <dgm:cxn modelId="{D8EE7FFD-A354-1547-91C8-9918A06A6943}" type="presParOf" srcId="{59B30683-84B0-9548-920B-E5A32000FE71}" destId="{BF22B6CA-0DDA-9C41-9C4A-6DB0E89DF594}" srcOrd="1" destOrd="0" presId="urn:microsoft.com/office/officeart/2005/8/layout/orgChart1"/>
    <dgm:cxn modelId="{037C8A06-B402-2F4C-B9B5-5B1C0ADC1390}" type="presParOf" srcId="{2FE36716-770D-4347-B5F6-E847D32F4F45}" destId="{7BC602DE-7801-6840-8E07-D9EF2998ACEE}" srcOrd="1" destOrd="0" presId="urn:microsoft.com/office/officeart/2005/8/layout/orgChart1"/>
    <dgm:cxn modelId="{AE4168EF-86B5-7A40-8C3B-FB5590A7CF29}" type="presParOf" srcId="{7BC602DE-7801-6840-8E07-D9EF2998ACEE}" destId="{DB07A385-E2CE-5643-B25E-AD0143E00806}" srcOrd="0" destOrd="0" presId="urn:microsoft.com/office/officeart/2005/8/layout/orgChart1"/>
    <dgm:cxn modelId="{779D1ABD-4EA5-E544-97F2-AA7E9BE8393E}" type="presParOf" srcId="{7BC602DE-7801-6840-8E07-D9EF2998ACEE}" destId="{9C31DC4B-BDCF-7F48-A7EC-930A62DA4A82}" srcOrd="1" destOrd="0" presId="urn:microsoft.com/office/officeart/2005/8/layout/orgChart1"/>
    <dgm:cxn modelId="{154EC04C-682C-4848-B7E7-BEAA97B1C7BC}" type="presParOf" srcId="{9C31DC4B-BDCF-7F48-A7EC-930A62DA4A82}" destId="{8220E636-D619-414B-9BAC-7B2A95325D3C}" srcOrd="0" destOrd="0" presId="urn:microsoft.com/office/officeart/2005/8/layout/orgChart1"/>
    <dgm:cxn modelId="{032B3AF3-A57F-3D44-9211-6124C4591057}" type="presParOf" srcId="{8220E636-D619-414B-9BAC-7B2A95325D3C}" destId="{BEE27494-71DD-4648-9C6F-24948408D591}" srcOrd="0" destOrd="0" presId="urn:microsoft.com/office/officeart/2005/8/layout/orgChart1"/>
    <dgm:cxn modelId="{3466DE79-05E5-A444-919E-C2301F8CACFE}" type="presParOf" srcId="{8220E636-D619-414B-9BAC-7B2A95325D3C}" destId="{82779C7C-48D2-F04C-82C6-37F0E803683C}" srcOrd="1" destOrd="0" presId="urn:microsoft.com/office/officeart/2005/8/layout/orgChart1"/>
    <dgm:cxn modelId="{77BF4C48-AAAA-2D4E-9A27-D141CD01F643}" type="presParOf" srcId="{9C31DC4B-BDCF-7F48-A7EC-930A62DA4A82}" destId="{F05A15E7-E250-204F-8917-BEB7C3962B32}" srcOrd="1" destOrd="0" presId="urn:microsoft.com/office/officeart/2005/8/layout/orgChart1"/>
    <dgm:cxn modelId="{765FADB0-DD3F-2342-AB7C-90235B2BDC2F}" type="presParOf" srcId="{9C31DC4B-BDCF-7F48-A7EC-930A62DA4A82}" destId="{1389356C-2D82-A24B-BA15-F32032230BD5}" srcOrd="2" destOrd="0" presId="urn:microsoft.com/office/officeart/2005/8/layout/orgChart1"/>
    <dgm:cxn modelId="{128BA80E-04B3-5A46-9AAC-5E06EAC65559}" type="presParOf" srcId="{7BC602DE-7801-6840-8E07-D9EF2998ACEE}" destId="{492B68CB-B333-954A-9625-DD176FD43F1C}" srcOrd="2" destOrd="0" presId="urn:microsoft.com/office/officeart/2005/8/layout/orgChart1"/>
    <dgm:cxn modelId="{51FBEC4E-29CB-9E47-A1CD-3AE6F594204D}" type="presParOf" srcId="{7BC602DE-7801-6840-8E07-D9EF2998ACEE}" destId="{6E3DD52B-3D7B-3042-B078-792FF63741F3}" srcOrd="3" destOrd="0" presId="urn:microsoft.com/office/officeart/2005/8/layout/orgChart1"/>
    <dgm:cxn modelId="{A5BD39AD-3F6F-D945-91FA-54008CD1E517}" type="presParOf" srcId="{6E3DD52B-3D7B-3042-B078-792FF63741F3}" destId="{D8DB266D-B75D-0F45-8849-96D8A9CDC461}" srcOrd="0" destOrd="0" presId="urn:microsoft.com/office/officeart/2005/8/layout/orgChart1"/>
    <dgm:cxn modelId="{0E773FA2-95D3-724D-BDE8-7C3451B40CED}" type="presParOf" srcId="{D8DB266D-B75D-0F45-8849-96D8A9CDC461}" destId="{707A4272-4010-B649-B1F4-38BB8DC38C5E}" srcOrd="0" destOrd="0" presId="urn:microsoft.com/office/officeart/2005/8/layout/orgChart1"/>
    <dgm:cxn modelId="{459B8CD7-0545-4A45-AE84-D641F43C36AC}" type="presParOf" srcId="{D8DB266D-B75D-0F45-8849-96D8A9CDC461}" destId="{AC9D5F91-D119-DE4C-A55B-A58A52CAB01C}" srcOrd="1" destOrd="0" presId="urn:microsoft.com/office/officeart/2005/8/layout/orgChart1"/>
    <dgm:cxn modelId="{84EB6F23-C330-1C41-8C1A-5115AD36524A}" type="presParOf" srcId="{6E3DD52B-3D7B-3042-B078-792FF63741F3}" destId="{6E577211-2A49-5F41-BD4D-73211B573DF8}" srcOrd="1" destOrd="0" presId="urn:microsoft.com/office/officeart/2005/8/layout/orgChart1"/>
    <dgm:cxn modelId="{488C407A-4927-B54A-AB37-6F967C16F92B}" type="presParOf" srcId="{6E3DD52B-3D7B-3042-B078-792FF63741F3}" destId="{F7983B43-536A-1645-815E-815CDE9B064D}" srcOrd="2" destOrd="0" presId="urn:microsoft.com/office/officeart/2005/8/layout/orgChart1"/>
    <dgm:cxn modelId="{D7365544-AD8E-9346-BEDB-8446F34A2427}" type="presParOf" srcId="{2FE36716-770D-4347-B5F6-E847D32F4F45}" destId="{5A17B512-6FCF-4045-86AF-CB1C9AEA2A70}" srcOrd="2" destOrd="0" presId="urn:microsoft.com/office/officeart/2005/8/layout/orgChart1"/>
    <dgm:cxn modelId="{9043F211-F927-424B-8578-D2249C6E77D6}" type="presParOf" srcId="{804CD329-99B1-0245-A430-CD77BFCB2E15}" destId="{59754BB5-BA99-D24B-A080-1B25C8E66BF6}" srcOrd="2" destOrd="0" presId="urn:microsoft.com/office/officeart/2005/8/layout/orgChart1"/>
    <dgm:cxn modelId="{6EE65C9D-EDEA-334F-99D4-D6A66C168426}" type="presParOf" srcId="{4BF139CB-9640-504D-817B-C1F60582A363}" destId="{36E83F3D-94AC-464E-9CB9-39A23C002E4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39C15C4-DEC8-4734-8D1E-C4E53B0D67EA}" type="doc">
      <dgm:prSet loTypeId="urn:microsoft.com/office/officeart/2018/5/layout/IconCircleLabelList" loCatId="icon" qsTypeId="urn:microsoft.com/office/officeart/2005/8/quickstyle/simple4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83787D74-DF96-4B24-A033-BE260904992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Targets &amp;</a:t>
          </a:r>
        </a:p>
        <a:p>
          <a:pPr>
            <a:lnSpc>
              <a:spcPct val="100000"/>
            </a:lnSpc>
            <a:defRPr cap="all"/>
          </a:pPr>
          <a:r>
            <a:rPr lang="en-US"/>
            <a:t>Metrics</a:t>
          </a:r>
        </a:p>
      </dgm:t>
    </dgm:pt>
    <dgm:pt modelId="{3C41249D-BCD3-4815-8696-D6EF019F11A3}" type="parTrans" cxnId="{2D915C31-C97A-4D2A-BB72-D53B918FD505}">
      <dgm:prSet/>
      <dgm:spPr/>
      <dgm:t>
        <a:bodyPr/>
        <a:lstStyle/>
        <a:p>
          <a:endParaRPr lang="en-US"/>
        </a:p>
      </dgm:t>
    </dgm:pt>
    <dgm:pt modelId="{38B54AE9-5C05-462C-B120-6A7D4A61177D}" type="sibTrans" cxnId="{2D915C31-C97A-4D2A-BB72-D53B918FD505}">
      <dgm:prSet/>
      <dgm:spPr/>
      <dgm:t>
        <a:bodyPr/>
        <a:lstStyle/>
        <a:p>
          <a:endParaRPr lang="en-US"/>
        </a:p>
      </dgm:t>
    </dgm:pt>
    <dgm:pt modelId="{FCA349DA-3472-4C32-9740-E034BA9677F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Concept</a:t>
          </a:r>
        </a:p>
        <a:p>
          <a:pPr>
            <a:lnSpc>
              <a:spcPct val="100000"/>
            </a:lnSpc>
            <a:defRPr cap="all"/>
          </a:pPr>
          <a:r>
            <a:rPr lang="en-US"/>
            <a:t>Generation</a:t>
          </a:r>
        </a:p>
      </dgm:t>
    </dgm:pt>
    <dgm:pt modelId="{8ECCFD20-8E40-4A23-9D62-EBEE75DFECD9}" type="parTrans" cxnId="{A7230063-0717-4A66-9C97-6BFF9AA620B4}">
      <dgm:prSet/>
      <dgm:spPr/>
      <dgm:t>
        <a:bodyPr/>
        <a:lstStyle/>
        <a:p>
          <a:endParaRPr lang="en-US"/>
        </a:p>
      </dgm:t>
    </dgm:pt>
    <dgm:pt modelId="{58BAFE61-53B7-4023-9DCF-C5D14890AD24}" type="sibTrans" cxnId="{A7230063-0717-4A66-9C97-6BFF9AA620B4}">
      <dgm:prSet/>
      <dgm:spPr/>
      <dgm:t>
        <a:bodyPr/>
        <a:lstStyle/>
        <a:p>
          <a:endParaRPr lang="en-US"/>
        </a:p>
      </dgm:t>
    </dgm:pt>
    <dgm:pt modelId="{15908524-89E2-4467-B7E3-6C818651817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Concept</a:t>
          </a:r>
        </a:p>
        <a:p>
          <a:pPr>
            <a:lnSpc>
              <a:spcPct val="100000"/>
            </a:lnSpc>
            <a:defRPr cap="all"/>
          </a:pPr>
          <a:r>
            <a:rPr lang="en-US"/>
            <a:t>Selection</a:t>
          </a:r>
        </a:p>
      </dgm:t>
    </dgm:pt>
    <dgm:pt modelId="{09120E49-47D4-4213-A471-7BFB81E4684B}" type="parTrans" cxnId="{9E85C616-76D4-491A-9846-7767A55E0789}">
      <dgm:prSet/>
      <dgm:spPr/>
      <dgm:t>
        <a:bodyPr/>
        <a:lstStyle/>
        <a:p>
          <a:endParaRPr lang="en-US"/>
        </a:p>
      </dgm:t>
    </dgm:pt>
    <dgm:pt modelId="{C0CB8840-6CC1-4186-915B-B9D4EC1F82C3}" type="sibTrans" cxnId="{9E85C616-76D4-491A-9846-7767A55E0789}">
      <dgm:prSet/>
      <dgm:spPr/>
      <dgm:t>
        <a:bodyPr/>
        <a:lstStyle/>
        <a:p>
          <a:endParaRPr lang="en-US"/>
        </a:p>
      </dgm:t>
    </dgm:pt>
    <dgm:pt modelId="{7DC480BA-3E66-497A-8AD0-5AD7A9E6A4E7}" type="pres">
      <dgm:prSet presAssocID="{939C15C4-DEC8-4734-8D1E-C4E53B0D67EA}" presName="root" presStyleCnt="0">
        <dgm:presLayoutVars>
          <dgm:dir/>
          <dgm:resizeHandles val="exact"/>
        </dgm:presLayoutVars>
      </dgm:prSet>
      <dgm:spPr/>
    </dgm:pt>
    <dgm:pt modelId="{699DF1E8-443C-483A-8031-2CA13DCEF1F3}" type="pres">
      <dgm:prSet presAssocID="{83787D74-DF96-4B24-A033-BE260904992F}" presName="compNode" presStyleCnt="0"/>
      <dgm:spPr/>
    </dgm:pt>
    <dgm:pt modelId="{984C2589-031D-4282-8490-E0BC3E94EF31}" type="pres">
      <dgm:prSet presAssocID="{83787D74-DF96-4B24-A033-BE260904992F}" presName="iconBgRect" presStyleLbl="bgShp" presStyleIdx="0" presStyleCnt="3"/>
      <dgm:spPr/>
    </dgm:pt>
    <dgm:pt modelId="{1DB5819B-3141-4DE7-9F0D-18F5BF9EF83D}" type="pres">
      <dgm:prSet presAssocID="{83787D74-DF96-4B24-A033-BE260904992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05B04961-2526-4F71-B782-C95725470480}" type="pres">
      <dgm:prSet presAssocID="{83787D74-DF96-4B24-A033-BE260904992F}" presName="spaceRect" presStyleCnt="0"/>
      <dgm:spPr/>
    </dgm:pt>
    <dgm:pt modelId="{06A3267C-3C47-4185-8B30-4BE47084C1C6}" type="pres">
      <dgm:prSet presAssocID="{83787D74-DF96-4B24-A033-BE260904992F}" presName="textRect" presStyleLbl="revTx" presStyleIdx="0" presStyleCnt="3">
        <dgm:presLayoutVars>
          <dgm:chMax val="1"/>
          <dgm:chPref val="1"/>
        </dgm:presLayoutVars>
      </dgm:prSet>
      <dgm:spPr/>
    </dgm:pt>
    <dgm:pt modelId="{E7442719-B0B1-494D-B0E5-66025B889914}" type="pres">
      <dgm:prSet presAssocID="{38B54AE9-5C05-462C-B120-6A7D4A61177D}" presName="sibTrans" presStyleCnt="0"/>
      <dgm:spPr/>
    </dgm:pt>
    <dgm:pt modelId="{25DD778E-B41A-465E-9695-4125D1369785}" type="pres">
      <dgm:prSet presAssocID="{FCA349DA-3472-4C32-9740-E034BA9677F7}" presName="compNode" presStyleCnt="0"/>
      <dgm:spPr/>
    </dgm:pt>
    <dgm:pt modelId="{0ACFF9E6-F52C-4E2D-AA22-BC68B580A2F2}" type="pres">
      <dgm:prSet presAssocID="{FCA349DA-3472-4C32-9740-E034BA9677F7}" presName="iconBgRect" presStyleLbl="bgShp" presStyleIdx="1" presStyleCnt="3"/>
      <dgm:spPr/>
    </dgm:pt>
    <dgm:pt modelId="{6486F9A7-AD84-4C88-871D-06A7A9E44408}" type="pres">
      <dgm:prSet presAssocID="{FCA349DA-3472-4C32-9740-E034BA9677F7}" presName="iconRect" presStyleLbl="node1" presStyleIdx="1" presStyleCnt="3"/>
      <dgm:spPr>
        <a:blipFill dpi="0" rotWithShape="1">
          <a:blip xmlns:r="http://schemas.openxmlformats.org/officeDocument/2006/relationships" r:embed="rId3"/>
          <a:srcRect/>
          <a:stretch>
            <a:fillRect l="-5735" t="-15024" r="-5735" b="3554"/>
          </a:stretch>
        </a:blipFill>
      </dgm:spPr>
    </dgm:pt>
    <dgm:pt modelId="{8513BDF8-5CD3-4600-B919-F8E4426B3D9F}" type="pres">
      <dgm:prSet presAssocID="{FCA349DA-3472-4C32-9740-E034BA9677F7}" presName="spaceRect" presStyleCnt="0"/>
      <dgm:spPr/>
    </dgm:pt>
    <dgm:pt modelId="{9ADFD8D6-4AEE-4F6C-B084-71C87D0B321C}" type="pres">
      <dgm:prSet presAssocID="{FCA349DA-3472-4C32-9740-E034BA9677F7}" presName="textRect" presStyleLbl="revTx" presStyleIdx="1" presStyleCnt="3">
        <dgm:presLayoutVars>
          <dgm:chMax val="1"/>
          <dgm:chPref val="1"/>
        </dgm:presLayoutVars>
      </dgm:prSet>
      <dgm:spPr/>
    </dgm:pt>
    <dgm:pt modelId="{881F1B51-2BE8-4ECD-A819-A9E429CCCFEC}" type="pres">
      <dgm:prSet presAssocID="{58BAFE61-53B7-4023-9DCF-C5D14890AD24}" presName="sibTrans" presStyleCnt="0"/>
      <dgm:spPr/>
    </dgm:pt>
    <dgm:pt modelId="{1A5A8743-B010-4A3F-89B7-63F03706A844}" type="pres">
      <dgm:prSet presAssocID="{15908524-89E2-4467-B7E3-6C818651817D}" presName="compNode" presStyleCnt="0"/>
      <dgm:spPr/>
    </dgm:pt>
    <dgm:pt modelId="{92C8D997-742B-4315-92EC-8B2A1869497B}" type="pres">
      <dgm:prSet presAssocID="{15908524-89E2-4467-B7E3-6C818651817D}" presName="iconBgRect" presStyleLbl="bgShp" presStyleIdx="2" presStyleCnt="3"/>
      <dgm:spPr/>
    </dgm:pt>
    <dgm:pt modelId="{FB9ADE0A-08C7-49DE-9575-41B7A515636B}" type="pres">
      <dgm:prSet presAssocID="{15908524-89E2-4467-B7E3-6C818651817D}" presName="iconRect" presStyleLbl="node1" presStyleIdx="2" presStyleCnt="3"/>
      <dgm:spPr>
        <a:blipFill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204D1538-AC37-4354-8D62-EC94BE730BA3}" type="pres">
      <dgm:prSet presAssocID="{15908524-89E2-4467-B7E3-6C818651817D}" presName="spaceRect" presStyleCnt="0"/>
      <dgm:spPr/>
    </dgm:pt>
    <dgm:pt modelId="{81515E8B-CB58-470C-9993-89682A6490CE}" type="pres">
      <dgm:prSet presAssocID="{15908524-89E2-4467-B7E3-6C818651817D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9E85C616-76D4-491A-9846-7767A55E0789}" srcId="{939C15C4-DEC8-4734-8D1E-C4E53B0D67EA}" destId="{15908524-89E2-4467-B7E3-6C818651817D}" srcOrd="2" destOrd="0" parTransId="{09120E49-47D4-4213-A471-7BFB81E4684B}" sibTransId="{C0CB8840-6CC1-4186-915B-B9D4EC1F82C3}"/>
    <dgm:cxn modelId="{2D915C31-C97A-4D2A-BB72-D53B918FD505}" srcId="{939C15C4-DEC8-4734-8D1E-C4E53B0D67EA}" destId="{83787D74-DF96-4B24-A033-BE260904992F}" srcOrd="0" destOrd="0" parTransId="{3C41249D-BCD3-4815-8696-D6EF019F11A3}" sibTransId="{38B54AE9-5C05-462C-B120-6A7D4A61177D}"/>
    <dgm:cxn modelId="{A7230063-0717-4A66-9C97-6BFF9AA620B4}" srcId="{939C15C4-DEC8-4734-8D1E-C4E53B0D67EA}" destId="{FCA349DA-3472-4C32-9740-E034BA9677F7}" srcOrd="1" destOrd="0" parTransId="{8ECCFD20-8E40-4A23-9D62-EBEE75DFECD9}" sibTransId="{58BAFE61-53B7-4023-9DCF-C5D14890AD24}"/>
    <dgm:cxn modelId="{CBC1A547-2974-4527-AE80-8E6C2307E75F}" type="presOf" srcId="{83787D74-DF96-4B24-A033-BE260904992F}" destId="{06A3267C-3C47-4185-8B30-4BE47084C1C6}" srcOrd="0" destOrd="0" presId="urn:microsoft.com/office/officeart/2018/5/layout/IconCircleLabelList"/>
    <dgm:cxn modelId="{11A897AB-0419-4AFE-950B-E0632F22D4DA}" type="presOf" srcId="{15908524-89E2-4467-B7E3-6C818651817D}" destId="{81515E8B-CB58-470C-9993-89682A6490CE}" srcOrd="0" destOrd="0" presId="urn:microsoft.com/office/officeart/2018/5/layout/IconCircleLabelList"/>
    <dgm:cxn modelId="{6EC66CBE-3081-4AE1-9B01-320C1C25CE8C}" type="presOf" srcId="{FCA349DA-3472-4C32-9740-E034BA9677F7}" destId="{9ADFD8D6-4AEE-4F6C-B084-71C87D0B321C}" srcOrd="0" destOrd="0" presId="urn:microsoft.com/office/officeart/2018/5/layout/IconCircleLabelList"/>
    <dgm:cxn modelId="{ED7CA6FA-1AED-4AC1-847F-4E8651AED6C4}" type="presOf" srcId="{939C15C4-DEC8-4734-8D1E-C4E53B0D67EA}" destId="{7DC480BA-3E66-497A-8AD0-5AD7A9E6A4E7}" srcOrd="0" destOrd="0" presId="urn:microsoft.com/office/officeart/2018/5/layout/IconCircleLabelList"/>
    <dgm:cxn modelId="{4DE0D387-111E-4670-89EB-925B5425C166}" type="presParOf" srcId="{7DC480BA-3E66-497A-8AD0-5AD7A9E6A4E7}" destId="{699DF1E8-443C-483A-8031-2CA13DCEF1F3}" srcOrd="0" destOrd="0" presId="urn:microsoft.com/office/officeart/2018/5/layout/IconCircleLabelList"/>
    <dgm:cxn modelId="{8D35BA14-A386-4741-A7CB-5B6FCF02E59F}" type="presParOf" srcId="{699DF1E8-443C-483A-8031-2CA13DCEF1F3}" destId="{984C2589-031D-4282-8490-E0BC3E94EF31}" srcOrd="0" destOrd="0" presId="urn:microsoft.com/office/officeart/2018/5/layout/IconCircleLabelList"/>
    <dgm:cxn modelId="{99A95FB4-DA23-4DC3-9148-BDB3D5C9EB4A}" type="presParOf" srcId="{699DF1E8-443C-483A-8031-2CA13DCEF1F3}" destId="{1DB5819B-3141-4DE7-9F0D-18F5BF9EF83D}" srcOrd="1" destOrd="0" presId="urn:microsoft.com/office/officeart/2018/5/layout/IconCircleLabelList"/>
    <dgm:cxn modelId="{92C0EAB9-CD14-493C-9523-67430871E038}" type="presParOf" srcId="{699DF1E8-443C-483A-8031-2CA13DCEF1F3}" destId="{05B04961-2526-4F71-B782-C95725470480}" srcOrd="2" destOrd="0" presId="urn:microsoft.com/office/officeart/2018/5/layout/IconCircleLabelList"/>
    <dgm:cxn modelId="{30CE235C-971D-4FFE-9743-25932FD4DD51}" type="presParOf" srcId="{699DF1E8-443C-483A-8031-2CA13DCEF1F3}" destId="{06A3267C-3C47-4185-8B30-4BE47084C1C6}" srcOrd="3" destOrd="0" presId="urn:microsoft.com/office/officeart/2018/5/layout/IconCircleLabelList"/>
    <dgm:cxn modelId="{9EEA6A8A-D6FB-47BA-8F2A-66E9196A4579}" type="presParOf" srcId="{7DC480BA-3E66-497A-8AD0-5AD7A9E6A4E7}" destId="{E7442719-B0B1-494D-B0E5-66025B889914}" srcOrd="1" destOrd="0" presId="urn:microsoft.com/office/officeart/2018/5/layout/IconCircleLabelList"/>
    <dgm:cxn modelId="{D1E81415-C542-45F6-8E97-3E4B2EB6F779}" type="presParOf" srcId="{7DC480BA-3E66-497A-8AD0-5AD7A9E6A4E7}" destId="{25DD778E-B41A-465E-9695-4125D1369785}" srcOrd="2" destOrd="0" presId="urn:microsoft.com/office/officeart/2018/5/layout/IconCircleLabelList"/>
    <dgm:cxn modelId="{838599F9-0A6B-4054-99F2-C615BF662CBC}" type="presParOf" srcId="{25DD778E-B41A-465E-9695-4125D1369785}" destId="{0ACFF9E6-F52C-4E2D-AA22-BC68B580A2F2}" srcOrd="0" destOrd="0" presId="urn:microsoft.com/office/officeart/2018/5/layout/IconCircleLabelList"/>
    <dgm:cxn modelId="{7FB5DF82-4DE9-46B7-A76D-049D64E6BAEF}" type="presParOf" srcId="{25DD778E-B41A-465E-9695-4125D1369785}" destId="{6486F9A7-AD84-4C88-871D-06A7A9E44408}" srcOrd="1" destOrd="0" presId="urn:microsoft.com/office/officeart/2018/5/layout/IconCircleLabelList"/>
    <dgm:cxn modelId="{5C09512F-1D53-48C1-BD96-F41559E13114}" type="presParOf" srcId="{25DD778E-B41A-465E-9695-4125D1369785}" destId="{8513BDF8-5CD3-4600-B919-F8E4426B3D9F}" srcOrd="2" destOrd="0" presId="urn:microsoft.com/office/officeart/2018/5/layout/IconCircleLabelList"/>
    <dgm:cxn modelId="{47669834-19EA-4EAC-B35C-57AC480502C4}" type="presParOf" srcId="{25DD778E-B41A-465E-9695-4125D1369785}" destId="{9ADFD8D6-4AEE-4F6C-B084-71C87D0B321C}" srcOrd="3" destOrd="0" presId="urn:microsoft.com/office/officeart/2018/5/layout/IconCircleLabelList"/>
    <dgm:cxn modelId="{9AB493FD-0B95-46B5-8912-8492B789E316}" type="presParOf" srcId="{7DC480BA-3E66-497A-8AD0-5AD7A9E6A4E7}" destId="{881F1B51-2BE8-4ECD-A819-A9E429CCCFEC}" srcOrd="3" destOrd="0" presId="urn:microsoft.com/office/officeart/2018/5/layout/IconCircleLabelList"/>
    <dgm:cxn modelId="{2C7B32E0-E6A3-46B3-B1BE-A2392813D70A}" type="presParOf" srcId="{7DC480BA-3E66-497A-8AD0-5AD7A9E6A4E7}" destId="{1A5A8743-B010-4A3F-89B7-63F03706A844}" srcOrd="4" destOrd="0" presId="urn:microsoft.com/office/officeart/2018/5/layout/IconCircleLabelList"/>
    <dgm:cxn modelId="{ED44C427-4DD9-45C1-B6F4-645050B849A3}" type="presParOf" srcId="{1A5A8743-B010-4A3F-89B7-63F03706A844}" destId="{92C8D997-742B-4315-92EC-8B2A1869497B}" srcOrd="0" destOrd="0" presId="urn:microsoft.com/office/officeart/2018/5/layout/IconCircleLabelList"/>
    <dgm:cxn modelId="{B5F34EF5-7C89-47B0-AE33-643284511660}" type="presParOf" srcId="{1A5A8743-B010-4A3F-89B7-63F03706A844}" destId="{FB9ADE0A-08C7-49DE-9575-41B7A515636B}" srcOrd="1" destOrd="0" presId="urn:microsoft.com/office/officeart/2018/5/layout/IconCircleLabelList"/>
    <dgm:cxn modelId="{E0718E7A-DBDA-487D-9F33-E613E40BBCCD}" type="presParOf" srcId="{1A5A8743-B010-4A3F-89B7-63F03706A844}" destId="{204D1538-AC37-4354-8D62-EC94BE730BA3}" srcOrd="2" destOrd="0" presId="urn:microsoft.com/office/officeart/2018/5/layout/IconCircleLabelList"/>
    <dgm:cxn modelId="{3349CEC2-73AE-45F9-A4B9-01164930BC5E}" type="presParOf" srcId="{1A5A8743-B010-4A3F-89B7-63F03706A844}" destId="{81515E8B-CB58-470C-9993-89682A6490C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9CE9945-0059-134D-ABA7-4698DD1EC5E8}" type="doc">
      <dgm:prSet loTypeId="urn:microsoft.com/office/officeart/2008/layout/BendingPictureCaptionList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9BFB66B5-600B-3240-9E8F-7D96323225B9}">
      <dgm:prSet phldrT="[Text]"/>
      <dgm:spPr/>
      <dgm:t>
        <a:bodyPr/>
        <a:lstStyle/>
        <a:p>
          <a:r>
            <a:rPr lang="en-US"/>
            <a:t>Biomimicry</a:t>
          </a:r>
        </a:p>
      </dgm:t>
    </dgm:pt>
    <dgm:pt modelId="{C6789099-4CF7-C24A-A8BE-8F69DA82028C}" type="parTrans" cxnId="{07482B33-1D9E-EC47-9B20-E140188A82AD}">
      <dgm:prSet/>
      <dgm:spPr/>
      <dgm:t>
        <a:bodyPr/>
        <a:lstStyle/>
        <a:p>
          <a:endParaRPr lang="en-US"/>
        </a:p>
      </dgm:t>
    </dgm:pt>
    <dgm:pt modelId="{B98170CF-414F-A947-911A-0521D78E7FFF}" type="sibTrans" cxnId="{07482B33-1D9E-EC47-9B20-E140188A82AD}">
      <dgm:prSet/>
      <dgm:spPr/>
      <dgm:t>
        <a:bodyPr/>
        <a:lstStyle/>
        <a:p>
          <a:endParaRPr lang="en-US"/>
        </a:p>
      </dgm:t>
    </dgm:pt>
    <dgm:pt modelId="{22D8ECAD-466F-424A-B9A8-9ECF35D4807E}">
      <dgm:prSet phldrT="[Text]"/>
      <dgm:spPr/>
      <dgm:t>
        <a:bodyPr/>
        <a:lstStyle/>
        <a:p>
          <a:r>
            <a:rPr lang="en-US"/>
            <a:t>Crap Shoot</a:t>
          </a:r>
        </a:p>
      </dgm:t>
    </dgm:pt>
    <dgm:pt modelId="{1602A2BD-4A0F-A44D-AD88-D67A73A318A1}" type="parTrans" cxnId="{5064BDDF-DF86-7B47-A701-1385DCC3FAC1}">
      <dgm:prSet/>
      <dgm:spPr/>
      <dgm:t>
        <a:bodyPr/>
        <a:lstStyle/>
        <a:p>
          <a:endParaRPr lang="en-US"/>
        </a:p>
      </dgm:t>
    </dgm:pt>
    <dgm:pt modelId="{24C9313D-BCD8-CA4D-A85E-3660EBF0A4B4}" type="sibTrans" cxnId="{5064BDDF-DF86-7B47-A701-1385DCC3FAC1}">
      <dgm:prSet/>
      <dgm:spPr/>
      <dgm:t>
        <a:bodyPr/>
        <a:lstStyle/>
        <a:p>
          <a:endParaRPr lang="en-US"/>
        </a:p>
      </dgm:t>
    </dgm:pt>
    <dgm:pt modelId="{7BB6218F-3E67-9044-A4C5-D9EACB5B1749}">
      <dgm:prSet phldrT="[Text]"/>
      <dgm:spPr/>
      <dgm:t>
        <a:bodyPr/>
        <a:lstStyle/>
        <a:p>
          <a:r>
            <a:rPr lang="en-US"/>
            <a:t>Forced Analogy</a:t>
          </a:r>
        </a:p>
      </dgm:t>
    </dgm:pt>
    <dgm:pt modelId="{46AA616E-571D-984E-85E4-7982403B75D7}" type="parTrans" cxnId="{4A3C1FDD-FCB5-1149-B443-8B450BA8E0EA}">
      <dgm:prSet/>
      <dgm:spPr/>
      <dgm:t>
        <a:bodyPr/>
        <a:lstStyle/>
        <a:p>
          <a:endParaRPr lang="en-US"/>
        </a:p>
      </dgm:t>
    </dgm:pt>
    <dgm:pt modelId="{B4E15B68-C9FD-A34E-8E1E-768B5ED93F5A}" type="sibTrans" cxnId="{4A3C1FDD-FCB5-1149-B443-8B450BA8E0EA}">
      <dgm:prSet/>
      <dgm:spPr/>
      <dgm:t>
        <a:bodyPr/>
        <a:lstStyle/>
        <a:p>
          <a:endParaRPr lang="en-US"/>
        </a:p>
      </dgm:t>
    </dgm:pt>
    <dgm:pt modelId="{C7418347-4024-2E47-982B-6FD548559044}">
      <dgm:prSet phldrT="[Text]"/>
      <dgm:spPr/>
      <dgm:t>
        <a:bodyPr/>
        <a:lstStyle/>
        <a:p>
          <a:r>
            <a:rPr lang="en-US"/>
            <a:t>Battle of Perspectives</a:t>
          </a:r>
        </a:p>
      </dgm:t>
    </dgm:pt>
    <dgm:pt modelId="{55BD76F1-C8CE-3C4E-812E-93F54D27B69D}" type="parTrans" cxnId="{667AF5D7-10D8-884E-90FE-9866D622F5B2}">
      <dgm:prSet/>
      <dgm:spPr/>
      <dgm:t>
        <a:bodyPr/>
        <a:lstStyle/>
        <a:p>
          <a:endParaRPr lang="en-US"/>
        </a:p>
      </dgm:t>
    </dgm:pt>
    <dgm:pt modelId="{2378CA30-CBC6-454B-86BC-B033E57B20F1}" type="sibTrans" cxnId="{667AF5D7-10D8-884E-90FE-9866D622F5B2}">
      <dgm:prSet/>
      <dgm:spPr/>
      <dgm:t>
        <a:bodyPr/>
        <a:lstStyle/>
        <a:p>
          <a:endParaRPr lang="en-US"/>
        </a:p>
      </dgm:t>
    </dgm:pt>
    <dgm:pt modelId="{0CE082B4-737E-EC49-9061-7CE205049388}">
      <dgm:prSet phldrT="[Text]"/>
      <dgm:spPr/>
      <dgm:t>
        <a:bodyPr/>
        <a:lstStyle/>
        <a:p>
          <a:r>
            <a:rPr lang="en-US"/>
            <a:t>Morphological Chart</a:t>
          </a:r>
        </a:p>
      </dgm:t>
    </dgm:pt>
    <dgm:pt modelId="{740F9D02-2D1D-5B41-B2F0-E6009260328C}" type="parTrans" cxnId="{373619C4-1340-8845-8E61-4E7B21B04BDB}">
      <dgm:prSet/>
      <dgm:spPr/>
      <dgm:t>
        <a:bodyPr/>
        <a:lstStyle/>
        <a:p>
          <a:endParaRPr lang="en-US"/>
        </a:p>
      </dgm:t>
    </dgm:pt>
    <dgm:pt modelId="{B0C90B6A-988E-574E-93AE-40E46EE4F226}" type="sibTrans" cxnId="{373619C4-1340-8845-8E61-4E7B21B04BDB}">
      <dgm:prSet/>
      <dgm:spPr/>
      <dgm:t>
        <a:bodyPr/>
        <a:lstStyle/>
        <a:p>
          <a:endParaRPr lang="en-US"/>
        </a:p>
      </dgm:t>
    </dgm:pt>
    <dgm:pt modelId="{B9299C02-02D3-F449-BB8F-0AD284898E38}" type="pres">
      <dgm:prSet presAssocID="{D9CE9945-0059-134D-ABA7-4698DD1EC5E8}" presName="Name0" presStyleCnt="0">
        <dgm:presLayoutVars>
          <dgm:dir/>
          <dgm:resizeHandles val="exact"/>
        </dgm:presLayoutVars>
      </dgm:prSet>
      <dgm:spPr/>
    </dgm:pt>
    <dgm:pt modelId="{845A3471-CD43-F348-8981-4907225B2EDA}" type="pres">
      <dgm:prSet presAssocID="{9BFB66B5-600B-3240-9E8F-7D96323225B9}" presName="composite" presStyleCnt="0"/>
      <dgm:spPr/>
    </dgm:pt>
    <dgm:pt modelId="{280FDE61-0717-EC42-A34F-15A29C3651A6}" type="pres">
      <dgm:prSet presAssocID="{9BFB66B5-600B-3240-9E8F-7D96323225B9}" presName="rect1" presStyleLbl="bgImgPlace1" presStyleIdx="0" presStyleCnt="5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429" t="-17038" r="2429" b="-1286"/>
          </a:stretch>
        </a:blipFill>
      </dgm:spPr>
    </dgm:pt>
    <dgm:pt modelId="{BC14EEC2-5337-6E4D-AF2B-169F4B63C29C}" type="pres">
      <dgm:prSet presAssocID="{9BFB66B5-600B-3240-9E8F-7D96323225B9}" presName="wedgeRectCallout1" presStyleLbl="node1" presStyleIdx="0" presStyleCnt="5">
        <dgm:presLayoutVars>
          <dgm:bulletEnabled val="1"/>
        </dgm:presLayoutVars>
      </dgm:prSet>
      <dgm:spPr/>
    </dgm:pt>
    <dgm:pt modelId="{1B2BCBAB-3279-2745-9B2F-29142501C2B5}" type="pres">
      <dgm:prSet presAssocID="{B98170CF-414F-A947-911A-0521D78E7FFF}" presName="sibTrans" presStyleCnt="0"/>
      <dgm:spPr/>
    </dgm:pt>
    <dgm:pt modelId="{8ACCB757-798D-144C-9B6B-6587808F2F3F}" type="pres">
      <dgm:prSet presAssocID="{22D8ECAD-466F-424A-B9A8-9ECF35D4807E}" presName="composite" presStyleCnt="0"/>
      <dgm:spPr/>
    </dgm:pt>
    <dgm:pt modelId="{5952D639-D981-834C-B69F-4AA7B2C974D9}" type="pres">
      <dgm:prSet presAssocID="{22D8ECAD-466F-424A-B9A8-9ECF35D4807E}" presName="rect1" presStyleLbl="bgImgPlace1" presStyleIdx="1" presStyleCnt="5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488" t="-9162" r="2488" b="9771"/>
          </a:stretch>
        </a:blipFill>
      </dgm:spPr>
    </dgm:pt>
    <dgm:pt modelId="{0A2B9557-5D31-5C4A-92C8-D3BB81273715}" type="pres">
      <dgm:prSet presAssocID="{22D8ECAD-466F-424A-B9A8-9ECF35D4807E}" presName="wedgeRectCallout1" presStyleLbl="node1" presStyleIdx="1" presStyleCnt="5">
        <dgm:presLayoutVars>
          <dgm:bulletEnabled val="1"/>
        </dgm:presLayoutVars>
      </dgm:prSet>
      <dgm:spPr/>
    </dgm:pt>
    <dgm:pt modelId="{7A14FABC-B788-B54A-A72B-A4DD230F764C}" type="pres">
      <dgm:prSet presAssocID="{24C9313D-BCD8-CA4D-A85E-3660EBF0A4B4}" presName="sibTrans" presStyleCnt="0"/>
      <dgm:spPr/>
    </dgm:pt>
    <dgm:pt modelId="{43A94538-55ED-AD45-91C2-E2CAFC492E6D}" type="pres">
      <dgm:prSet presAssocID="{7BB6218F-3E67-9044-A4C5-D9EACB5B1749}" presName="composite" presStyleCnt="0"/>
      <dgm:spPr/>
    </dgm:pt>
    <dgm:pt modelId="{8CC43D47-3EEA-1443-AF96-C959CFB11D10}" type="pres">
      <dgm:prSet presAssocID="{7BB6218F-3E67-9044-A4C5-D9EACB5B1749}" presName="rect1" presStyleLbl="bgImgPlace1" presStyleIdx="2" presStyleCnt="5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794" t="-18258" r="3794" b="-7756"/>
          </a:stretch>
        </a:blipFill>
      </dgm:spPr>
    </dgm:pt>
    <dgm:pt modelId="{50C8C6C9-A580-C64A-9217-B2690E657DE1}" type="pres">
      <dgm:prSet presAssocID="{7BB6218F-3E67-9044-A4C5-D9EACB5B1749}" presName="wedgeRectCallout1" presStyleLbl="node1" presStyleIdx="2" presStyleCnt="5">
        <dgm:presLayoutVars>
          <dgm:bulletEnabled val="1"/>
        </dgm:presLayoutVars>
      </dgm:prSet>
      <dgm:spPr/>
    </dgm:pt>
    <dgm:pt modelId="{FE655924-9ACD-3D43-B35C-100DACFA9A3F}" type="pres">
      <dgm:prSet presAssocID="{B4E15B68-C9FD-A34E-8E1E-768B5ED93F5A}" presName="sibTrans" presStyleCnt="0"/>
      <dgm:spPr/>
    </dgm:pt>
    <dgm:pt modelId="{6D502D3C-FF23-3845-B856-FA36357D0EDB}" type="pres">
      <dgm:prSet presAssocID="{C7418347-4024-2E47-982B-6FD548559044}" presName="composite" presStyleCnt="0"/>
      <dgm:spPr/>
    </dgm:pt>
    <dgm:pt modelId="{8A8E7500-7059-E24D-9457-C36E4400089D}" type="pres">
      <dgm:prSet presAssocID="{C7418347-4024-2E47-982B-6FD548559044}" presName="rect1" presStyleLbl="bgImgPlace1" presStyleIdx="3" presStyleCnt="5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794" t="-7758" r="3794" b="2744"/>
          </a:stretch>
        </a:blipFill>
      </dgm:spPr>
    </dgm:pt>
    <dgm:pt modelId="{052DBA4E-F472-8540-AE15-8863449FFCAC}" type="pres">
      <dgm:prSet presAssocID="{C7418347-4024-2E47-982B-6FD548559044}" presName="wedgeRectCallout1" presStyleLbl="node1" presStyleIdx="3" presStyleCnt="5">
        <dgm:presLayoutVars>
          <dgm:bulletEnabled val="1"/>
        </dgm:presLayoutVars>
      </dgm:prSet>
      <dgm:spPr/>
    </dgm:pt>
    <dgm:pt modelId="{9AA90178-557E-EF4D-AB93-9748A24BD030}" type="pres">
      <dgm:prSet presAssocID="{2378CA30-CBC6-454B-86BC-B033E57B20F1}" presName="sibTrans" presStyleCnt="0"/>
      <dgm:spPr/>
    </dgm:pt>
    <dgm:pt modelId="{077102E6-CF2F-A345-B801-FA2B4999C755}" type="pres">
      <dgm:prSet presAssocID="{0CE082B4-737E-EC49-9061-7CE205049388}" presName="composite" presStyleCnt="0"/>
      <dgm:spPr/>
    </dgm:pt>
    <dgm:pt modelId="{3DC613D4-871C-D24F-98EF-2D422D0BB152}" type="pres">
      <dgm:prSet presAssocID="{0CE082B4-737E-EC49-9061-7CE205049388}" presName="rect1" presStyleLbl="bgImgPlace1" presStyleIdx="4" presStyleCnt="5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995" t="-7758" r="7995" b="2744"/>
          </a:stretch>
        </a:blipFill>
      </dgm:spPr>
    </dgm:pt>
    <dgm:pt modelId="{9202B3C5-E9BA-334B-A180-7808F5AE0DD0}" type="pres">
      <dgm:prSet presAssocID="{0CE082B4-737E-EC49-9061-7CE205049388}" presName="wedgeRectCallout1" presStyleLbl="node1" presStyleIdx="4" presStyleCnt="5">
        <dgm:presLayoutVars>
          <dgm:bulletEnabled val="1"/>
        </dgm:presLayoutVars>
      </dgm:prSet>
      <dgm:spPr/>
    </dgm:pt>
  </dgm:ptLst>
  <dgm:cxnLst>
    <dgm:cxn modelId="{38995428-48E5-5446-982D-9E313D36536B}" type="presOf" srcId="{22D8ECAD-466F-424A-B9A8-9ECF35D4807E}" destId="{0A2B9557-5D31-5C4A-92C8-D3BB81273715}" srcOrd="0" destOrd="0" presId="urn:microsoft.com/office/officeart/2008/layout/BendingPictureCaptionList"/>
    <dgm:cxn modelId="{07482B33-1D9E-EC47-9B20-E140188A82AD}" srcId="{D9CE9945-0059-134D-ABA7-4698DD1EC5E8}" destId="{9BFB66B5-600B-3240-9E8F-7D96323225B9}" srcOrd="0" destOrd="0" parTransId="{C6789099-4CF7-C24A-A8BE-8F69DA82028C}" sibTransId="{B98170CF-414F-A947-911A-0521D78E7FFF}"/>
    <dgm:cxn modelId="{4B189F5E-0B83-7F4C-AE6C-FDC07E54FAF0}" type="presOf" srcId="{9BFB66B5-600B-3240-9E8F-7D96323225B9}" destId="{BC14EEC2-5337-6E4D-AF2B-169F4B63C29C}" srcOrd="0" destOrd="0" presId="urn:microsoft.com/office/officeart/2008/layout/BendingPictureCaptionList"/>
    <dgm:cxn modelId="{648FD872-28AD-1947-896D-26103F72A97A}" type="presOf" srcId="{0CE082B4-737E-EC49-9061-7CE205049388}" destId="{9202B3C5-E9BA-334B-A180-7808F5AE0DD0}" srcOrd="0" destOrd="0" presId="urn:microsoft.com/office/officeart/2008/layout/BendingPictureCaptionList"/>
    <dgm:cxn modelId="{0ACB849E-4859-DF49-9041-4AE67536E501}" type="presOf" srcId="{7BB6218F-3E67-9044-A4C5-D9EACB5B1749}" destId="{50C8C6C9-A580-C64A-9217-B2690E657DE1}" srcOrd="0" destOrd="0" presId="urn:microsoft.com/office/officeart/2008/layout/BendingPictureCaptionList"/>
    <dgm:cxn modelId="{373619C4-1340-8845-8E61-4E7B21B04BDB}" srcId="{D9CE9945-0059-134D-ABA7-4698DD1EC5E8}" destId="{0CE082B4-737E-EC49-9061-7CE205049388}" srcOrd="4" destOrd="0" parTransId="{740F9D02-2D1D-5B41-B2F0-E6009260328C}" sibTransId="{B0C90B6A-988E-574E-93AE-40E46EE4F226}"/>
    <dgm:cxn modelId="{667AF5D7-10D8-884E-90FE-9866D622F5B2}" srcId="{D9CE9945-0059-134D-ABA7-4698DD1EC5E8}" destId="{C7418347-4024-2E47-982B-6FD548559044}" srcOrd="3" destOrd="0" parTransId="{55BD76F1-C8CE-3C4E-812E-93F54D27B69D}" sibTransId="{2378CA30-CBC6-454B-86BC-B033E57B20F1}"/>
    <dgm:cxn modelId="{4A3C1FDD-FCB5-1149-B443-8B450BA8E0EA}" srcId="{D9CE9945-0059-134D-ABA7-4698DD1EC5E8}" destId="{7BB6218F-3E67-9044-A4C5-D9EACB5B1749}" srcOrd="2" destOrd="0" parTransId="{46AA616E-571D-984E-85E4-7982403B75D7}" sibTransId="{B4E15B68-C9FD-A34E-8E1E-768B5ED93F5A}"/>
    <dgm:cxn modelId="{5064BDDF-DF86-7B47-A701-1385DCC3FAC1}" srcId="{D9CE9945-0059-134D-ABA7-4698DD1EC5E8}" destId="{22D8ECAD-466F-424A-B9A8-9ECF35D4807E}" srcOrd="1" destOrd="0" parTransId="{1602A2BD-4A0F-A44D-AD88-D67A73A318A1}" sibTransId="{24C9313D-BCD8-CA4D-A85E-3660EBF0A4B4}"/>
    <dgm:cxn modelId="{8E5191F7-CFE2-5347-9A77-451AC90517F3}" type="presOf" srcId="{C7418347-4024-2E47-982B-6FD548559044}" destId="{052DBA4E-F472-8540-AE15-8863449FFCAC}" srcOrd="0" destOrd="0" presId="urn:microsoft.com/office/officeart/2008/layout/BendingPictureCaptionList"/>
    <dgm:cxn modelId="{4BCF3DFF-E3B6-414F-94D9-6247CF3BEC35}" type="presOf" srcId="{D9CE9945-0059-134D-ABA7-4698DD1EC5E8}" destId="{B9299C02-02D3-F449-BB8F-0AD284898E38}" srcOrd="0" destOrd="0" presId="urn:microsoft.com/office/officeart/2008/layout/BendingPictureCaptionList"/>
    <dgm:cxn modelId="{8AC95F68-650D-3F41-BD83-E06A0E2B2723}" type="presParOf" srcId="{B9299C02-02D3-F449-BB8F-0AD284898E38}" destId="{845A3471-CD43-F348-8981-4907225B2EDA}" srcOrd="0" destOrd="0" presId="urn:microsoft.com/office/officeart/2008/layout/BendingPictureCaptionList"/>
    <dgm:cxn modelId="{B20FDE01-1FE4-A040-8226-6A7F01FB36F0}" type="presParOf" srcId="{845A3471-CD43-F348-8981-4907225B2EDA}" destId="{280FDE61-0717-EC42-A34F-15A29C3651A6}" srcOrd="0" destOrd="0" presId="urn:microsoft.com/office/officeart/2008/layout/BendingPictureCaptionList"/>
    <dgm:cxn modelId="{B4964B22-393A-0448-BF53-6EFB10ED748D}" type="presParOf" srcId="{845A3471-CD43-F348-8981-4907225B2EDA}" destId="{BC14EEC2-5337-6E4D-AF2B-169F4B63C29C}" srcOrd="1" destOrd="0" presId="urn:microsoft.com/office/officeart/2008/layout/BendingPictureCaptionList"/>
    <dgm:cxn modelId="{6DD8E0A2-DAB4-EA4B-A681-2D95C36DDB0C}" type="presParOf" srcId="{B9299C02-02D3-F449-BB8F-0AD284898E38}" destId="{1B2BCBAB-3279-2745-9B2F-29142501C2B5}" srcOrd="1" destOrd="0" presId="urn:microsoft.com/office/officeart/2008/layout/BendingPictureCaptionList"/>
    <dgm:cxn modelId="{60F1B5BA-4223-AF42-961F-6B00F580843F}" type="presParOf" srcId="{B9299C02-02D3-F449-BB8F-0AD284898E38}" destId="{8ACCB757-798D-144C-9B6B-6587808F2F3F}" srcOrd="2" destOrd="0" presId="urn:microsoft.com/office/officeart/2008/layout/BendingPictureCaptionList"/>
    <dgm:cxn modelId="{4B1ED550-7822-D746-A68E-8FC53D497843}" type="presParOf" srcId="{8ACCB757-798D-144C-9B6B-6587808F2F3F}" destId="{5952D639-D981-834C-B69F-4AA7B2C974D9}" srcOrd="0" destOrd="0" presId="urn:microsoft.com/office/officeart/2008/layout/BendingPictureCaptionList"/>
    <dgm:cxn modelId="{16ABB387-F417-B241-A520-697D5AAC2601}" type="presParOf" srcId="{8ACCB757-798D-144C-9B6B-6587808F2F3F}" destId="{0A2B9557-5D31-5C4A-92C8-D3BB81273715}" srcOrd="1" destOrd="0" presId="urn:microsoft.com/office/officeart/2008/layout/BendingPictureCaptionList"/>
    <dgm:cxn modelId="{D08DFB41-0D0D-4A46-BACF-FC46725DF5FA}" type="presParOf" srcId="{B9299C02-02D3-F449-BB8F-0AD284898E38}" destId="{7A14FABC-B788-B54A-A72B-A4DD230F764C}" srcOrd="3" destOrd="0" presId="urn:microsoft.com/office/officeart/2008/layout/BendingPictureCaptionList"/>
    <dgm:cxn modelId="{C3941D22-F94D-5548-9290-811D4CC05245}" type="presParOf" srcId="{B9299C02-02D3-F449-BB8F-0AD284898E38}" destId="{43A94538-55ED-AD45-91C2-E2CAFC492E6D}" srcOrd="4" destOrd="0" presId="urn:microsoft.com/office/officeart/2008/layout/BendingPictureCaptionList"/>
    <dgm:cxn modelId="{71344C66-AE29-FA4D-AC71-A0945ACD7417}" type="presParOf" srcId="{43A94538-55ED-AD45-91C2-E2CAFC492E6D}" destId="{8CC43D47-3EEA-1443-AF96-C959CFB11D10}" srcOrd="0" destOrd="0" presId="urn:microsoft.com/office/officeart/2008/layout/BendingPictureCaptionList"/>
    <dgm:cxn modelId="{E7FF1871-007F-B24F-BB26-E879FCB160D7}" type="presParOf" srcId="{43A94538-55ED-AD45-91C2-E2CAFC492E6D}" destId="{50C8C6C9-A580-C64A-9217-B2690E657DE1}" srcOrd="1" destOrd="0" presId="urn:microsoft.com/office/officeart/2008/layout/BendingPictureCaptionList"/>
    <dgm:cxn modelId="{F81F410D-0AE6-D742-9B74-67867ADDD068}" type="presParOf" srcId="{B9299C02-02D3-F449-BB8F-0AD284898E38}" destId="{FE655924-9ACD-3D43-B35C-100DACFA9A3F}" srcOrd="5" destOrd="0" presId="urn:microsoft.com/office/officeart/2008/layout/BendingPictureCaptionList"/>
    <dgm:cxn modelId="{85F2D223-3420-FE4F-B436-E307177F6DC9}" type="presParOf" srcId="{B9299C02-02D3-F449-BB8F-0AD284898E38}" destId="{6D502D3C-FF23-3845-B856-FA36357D0EDB}" srcOrd="6" destOrd="0" presId="urn:microsoft.com/office/officeart/2008/layout/BendingPictureCaptionList"/>
    <dgm:cxn modelId="{7AE0DC64-C69F-3F45-B44F-76C3BF1B34A8}" type="presParOf" srcId="{6D502D3C-FF23-3845-B856-FA36357D0EDB}" destId="{8A8E7500-7059-E24D-9457-C36E4400089D}" srcOrd="0" destOrd="0" presId="urn:microsoft.com/office/officeart/2008/layout/BendingPictureCaptionList"/>
    <dgm:cxn modelId="{67F550E0-084B-854C-A2B3-2BF725C4B81E}" type="presParOf" srcId="{6D502D3C-FF23-3845-B856-FA36357D0EDB}" destId="{052DBA4E-F472-8540-AE15-8863449FFCAC}" srcOrd="1" destOrd="0" presId="urn:microsoft.com/office/officeart/2008/layout/BendingPictureCaptionList"/>
    <dgm:cxn modelId="{F56C0E2B-4A6F-744B-9A76-04F402D2B3BE}" type="presParOf" srcId="{B9299C02-02D3-F449-BB8F-0AD284898E38}" destId="{9AA90178-557E-EF4D-AB93-9748A24BD030}" srcOrd="7" destOrd="0" presId="urn:microsoft.com/office/officeart/2008/layout/BendingPictureCaptionList"/>
    <dgm:cxn modelId="{97BCE748-E4D5-164F-A96F-E69E13F65841}" type="presParOf" srcId="{B9299C02-02D3-F449-BB8F-0AD284898E38}" destId="{077102E6-CF2F-A345-B801-FA2B4999C755}" srcOrd="8" destOrd="0" presId="urn:microsoft.com/office/officeart/2008/layout/BendingPictureCaptionList"/>
    <dgm:cxn modelId="{05D1DF36-993C-1344-8356-A2EF4FB8C292}" type="presParOf" srcId="{077102E6-CF2F-A345-B801-FA2B4999C755}" destId="{3DC613D4-871C-D24F-98EF-2D422D0BB152}" srcOrd="0" destOrd="0" presId="urn:microsoft.com/office/officeart/2008/layout/BendingPictureCaptionList"/>
    <dgm:cxn modelId="{5091DC54-496C-8640-A6F4-CBC68B65CC8F}" type="presParOf" srcId="{077102E6-CF2F-A345-B801-FA2B4999C755}" destId="{9202B3C5-E9BA-334B-A180-7808F5AE0DD0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0F349C3-DEA9-0F4C-A29A-3F043B8250A1}" type="doc">
      <dgm:prSet loTypeId="urn:microsoft.com/office/officeart/2005/8/layout/vList3" loCatId="list" qsTypeId="urn:microsoft.com/office/officeart/2005/8/quickstyle/simple1" qsCatId="simple" csTypeId="urn:microsoft.com/office/officeart/2005/8/colors/accent0_3" csCatId="mainScheme" phldr="1"/>
      <dgm:spPr/>
    </dgm:pt>
    <dgm:pt modelId="{C5E068FF-CFF9-724A-8982-67EB20561F31}">
      <dgm:prSet phldrT="[Text]" custT="1"/>
      <dgm:spPr>
        <a:solidFill>
          <a:srgbClr val="6E3610">
            <a:alpha val="41849"/>
          </a:srgbClr>
        </a:solidFill>
      </dgm:spPr>
      <dgm:t>
        <a:bodyPr lIns="365760"/>
        <a:lstStyle/>
        <a:p>
          <a:pPr algn="l"/>
          <a:r>
            <a:rPr lang="en-US" sz="2200">
              <a:solidFill>
                <a:schemeClr val="tx1"/>
              </a:solidFill>
            </a:rPr>
            <a:t>Solid propellant motor, ogive nose cone, parabolic tail cone, blue tube structure, dual-stage deployment, and off-the-shelf altimeters for flight control.</a:t>
          </a:r>
        </a:p>
      </dgm:t>
    </dgm:pt>
    <dgm:pt modelId="{FB69F17C-9DC2-6441-882E-61CF57BBB3B0}" type="parTrans" cxnId="{038439B9-DF2F-F64D-87DE-9E5E623923F6}">
      <dgm:prSet/>
      <dgm:spPr/>
      <dgm:t>
        <a:bodyPr/>
        <a:lstStyle/>
        <a:p>
          <a:endParaRPr lang="en-US"/>
        </a:p>
      </dgm:t>
    </dgm:pt>
    <dgm:pt modelId="{6CB7C825-D5F5-6247-BFA5-3281B015BD4D}" type="sibTrans" cxnId="{038439B9-DF2F-F64D-87DE-9E5E623923F6}">
      <dgm:prSet/>
      <dgm:spPr/>
      <dgm:t>
        <a:bodyPr/>
        <a:lstStyle/>
        <a:p>
          <a:endParaRPr lang="en-US"/>
        </a:p>
      </dgm:t>
    </dgm:pt>
    <dgm:pt modelId="{DFA1A3DD-67A9-6E46-AE77-CD103179D727}">
      <dgm:prSet custT="1"/>
      <dgm:spPr>
        <a:solidFill>
          <a:srgbClr val="6E3610">
            <a:alpha val="41849"/>
          </a:srgbClr>
        </a:solidFill>
      </dgm:spPr>
      <dgm:t>
        <a:bodyPr lIns="365760"/>
        <a:lstStyle/>
        <a:p>
          <a:pPr algn="l"/>
          <a:r>
            <a:rPr lang="en-US" sz="2200">
              <a:solidFill>
                <a:schemeClr val="tx1"/>
              </a:solidFill>
            </a:rPr>
            <a:t>Solid propellant motor, a conic nose cone, conic tail cone, an aluminum structure, three-stage deployment, and an assortment of sensors.</a:t>
          </a:r>
        </a:p>
      </dgm:t>
    </dgm:pt>
    <dgm:pt modelId="{4CE8E89F-900D-AA48-984E-3E5BB7B2FEDC}" type="parTrans" cxnId="{4B50D097-C49C-0646-8768-31D1E3915873}">
      <dgm:prSet/>
      <dgm:spPr/>
      <dgm:t>
        <a:bodyPr/>
        <a:lstStyle/>
        <a:p>
          <a:endParaRPr lang="en-US"/>
        </a:p>
      </dgm:t>
    </dgm:pt>
    <dgm:pt modelId="{0947A83C-EA68-924A-B3EE-BA7CCCA5FF27}" type="sibTrans" cxnId="{4B50D097-C49C-0646-8768-31D1E3915873}">
      <dgm:prSet/>
      <dgm:spPr/>
      <dgm:t>
        <a:bodyPr/>
        <a:lstStyle/>
        <a:p>
          <a:endParaRPr lang="en-US"/>
        </a:p>
      </dgm:t>
    </dgm:pt>
    <dgm:pt modelId="{D6BB1C12-AC7F-BC44-8143-A3D25379BAA2}">
      <dgm:prSet custT="1"/>
      <dgm:spPr>
        <a:solidFill>
          <a:srgbClr val="6E3610">
            <a:alpha val="41849"/>
          </a:srgbClr>
        </a:solidFill>
      </dgm:spPr>
      <dgm:t>
        <a:bodyPr lIns="365760"/>
        <a:lstStyle/>
        <a:p>
          <a:pPr algn="l"/>
          <a:r>
            <a:rPr lang="en-US" sz="2200">
              <a:solidFill>
                <a:schemeClr val="tx1"/>
              </a:solidFill>
            </a:rPr>
            <a:t>Solid propellant motor, parabolic nose cone, parabolic tail cone, Blue Tube body, single-stage deployment, and off-the-shelf altimeter.</a:t>
          </a:r>
        </a:p>
      </dgm:t>
    </dgm:pt>
    <dgm:pt modelId="{CB2CE7A8-4A1C-3348-B8EA-5ADADCBC257B}" type="parTrans" cxnId="{3E201180-6F2A-ED47-B24A-6423F5BEF8FD}">
      <dgm:prSet/>
      <dgm:spPr/>
      <dgm:t>
        <a:bodyPr/>
        <a:lstStyle/>
        <a:p>
          <a:endParaRPr lang="en-US"/>
        </a:p>
      </dgm:t>
    </dgm:pt>
    <dgm:pt modelId="{63632094-285A-1C47-B8F9-7B846B44704E}" type="sibTrans" cxnId="{3E201180-6F2A-ED47-B24A-6423F5BEF8FD}">
      <dgm:prSet/>
      <dgm:spPr/>
      <dgm:t>
        <a:bodyPr/>
        <a:lstStyle/>
        <a:p>
          <a:endParaRPr lang="en-US"/>
        </a:p>
      </dgm:t>
    </dgm:pt>
    <dgm:pt modelId="{2F8BD358-48E7-CF41-A1EE-E8A1D8BF2EEC}" type="pres">
      <dgm:prSet presAssocID="{90F349C3-DEA9-0F4C-A29A-3F043B8250A1}" presName="linearFlow" presStyleCnt="0">
        <dgm:presLayoutVars>
          <dgm:dir/>
          <dgm:resizeHandles val="exact"/>
        </dgm:presLayoutVars>
      </dgm:prSet>
      <dgm:spPr/>
    </dgm:pt>
    <dgm:pt modelId="{EDFCE501-D9DE-4144-AB1D-EAA3783DAE1A}" type="pres">
      <dgm:prSet presAssocID="{C5E068FF-CFF9-724A-8982-67EB20561F31}" presName="composite" presStyleCnt="0"/>
      <dgm:spPr/>
    </dgm:pt>
    <dgm:pt modelId="{4E9DC3B3-0E34-1D46-AC30-C437576132CF}" type="pres">
      <dgm:prSet presAssocID="{C5E068FF-CFF9-724A-8982-67EB20561F31}" presName="imgShp" presStyleLbl="fgImgPlace1" presStyleIdx="0" presStyleCnt="3" custLinFactNeighborX="-7466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1 with solid fill"/>
        </a:ext>
      </dgm:extLst>
    </dgm:pt>
    <dgm:pt modelId="{87035A3F-8551-0743-9538-9A5D9ACE2ED0}" type="pres">
      <dgm:prSet presAssocID="{C5E068FF-CFF9-724A-8982-67EB20561F31}" presName="txShp" presStyleLbl="node1" presStyleIdx="0" presStyleCnt="3" custScaleX="128894" custLinFactNeighborX="10741">
        <dgm:presLayoutVars>
          <dgm:bulletEnabled val="1"/>
        </dgm:presLayoutVars>
      </dgm:prSet>
      <dgm:spPr/>
    </dgm:pt>
    <dgm:pt modelId="{A9A8E166-D40B-C141-9ABB-45219412D2C1}" type="pres">
      <dgm:prSet presAssocID="{6CB7C825-D5F5-6247-BFA5-3281B015BD4D}" presName="spacing" presStyleCnt="0"/>
      <dgm:spPr/>
    </dgm:pt>
    <dgm:pt modelId="{F692C388-B1F1-C54B-837D-32AD433A9B79}" type="pres">
      <dgm:prSet presAssocID="{DFA1A3DD-67A9-6E46-AE77-CD103179D727}" presName="composite" presStyleCnt="0"/>
      <dgm:spPr/>
    </dgm:pt>
    <dgm:pt modelId="{F7E0245B-3657-3C47-A7E4-F9C1937299DD}" type="pres">
      <dgm:prSet presAssocID="{DFA1A3DD-67A9-6E46-AE77-CD103179D727}" presName="imgShp" presStyleLbl="fgImgPlace1" presStyleIdx="1" presStyleCnt="3" custLinFactNeighborX="-7466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with solid fill"/>
        </a:ext>
      </dgm:extLst>
    </dgm:pt>
    <dgm:pt modelId="{F82CC24C-9AED-2241-B64A-50B4FC4D0B59}" type="pres">
      <dgm:prSet presAssocID="{DFA1A3DD-67A9-6E46-AE77-CD103179D727}" presName="txShp" presStyleLbl="node1" presStyleIdx="1" presStyleCnt="3" custScaleX="128894" custLinFactNeighborX="10741">
        <dgm:presLayoutVars>
          <dgm:bulletEnabled val="1"/>
        </dgm:presLayoutVars>
      </dgm:prSet>
      <dgm:spPr/>
    </dgm:pt>
    <dgm:pt modelId="{628C4F51-9B33-1C42-AEAD-C3D3FDB190FB}" type="pres">
      <dgm:prSet presAssocID="{0947A83C-EA68-924A-B3EE-BA7CCCA5FF27}" presName="spacing" presStyleCnt="0"/>
      <dgm:spPr/>
    </dgm:pt>
    <dgm:pt modelId="{349D3A07-00DA-1343-8FA9-D82F7558FAAD}" type="pres">
      <dgm:prSet presAssocID="{D6BB1C12-AC7F-BC44-8143-A3D25379BAA2}" presName="composite" presStyleCnt="0"/>
      <dgm:spPr/>
    </dgm:pt>
    <dgm:pt modelId="{DA4BAF43-CAC1-654D-A2E9-ED54A4275112}" type="pres">
      <dgm:prSet presAssocID="{D6BB1C12-AC7F-BC44-8143-A3D25379BAA2}" presName="imgShp" presStyleLbl="fgImgPlace1" presStyleIdx="2" presStyleCnt="3" custLinFactNeighborX="-7466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3 with solid fill"/>
        </a:ext>
      </dgm:extLst>
    </dgm:pt>
    <dgm:pt modelId="{010C5E3C-FBF6-6F47-ADF5-66220C8C25BA}" type="pres">
      <dgm:prSet presAssocID="{D6BB1C12-AC7F-BC44-8143-A3D25379BAA2}" presName="txShp" presStyleLbl="node1" presStyleIdx="2" presStyleCnt="3" custScaleX="128894" custLinFactNeighborX="10741">
        <dgm:presLayoutVars>
          <dgm:bulletEnabled val="1"/>
        </dgm:presLayoutVars>
      </dgm:prSet>
      <dgm:spPr/>
    </dgm:pt>
  </dgm:ptLst>
  <dgm:cxnLst>
    <dgm:cxn modelId="{2D933807-5D3F-F449-83A5-D14E273F8D23}" type="presOf" srcId="{C5E068FF-CFF9-724A-8982-67EB20561F31}" destId="{87035A3F-8551-0743-9538-9A5D9ACE2ED0}" srcOrd="0" destOrd="0" presId="urn:microsoft.com/office/officeart/2005/8/layout/vList3"/>
    <dgm:cxn modelId="{3E201180-6F2A-ED47-B24A-6423F5BEF8FD}" srcId="{90F349C3-DEA9-0F4C-A29A-3F043B8250A1}" destId="{D6BB1C12-AC7F-BC44-8143-A3D25379BAA2}" srcOrd="2" destOrd="0" parTransId="{CB2CE7A8-4A1C-3348-B8EA-5ADADCBC257B}" sibTransId="{63632094-285A-1C47-B8F9-7B846B44704E}"/>
    <dgm:cxn modelId="{09EC1F80-F63B-9C44-8FF2-EC7592446C4F}" type="presOf" srcId="{D6BB1C12-AC7F-BC44-8143-A3D25379BAA2}" destId="{010C5E3C-FBF6-6F47-ADF5-66220C8C25BA}" srcOrd="0" destOrd="0" presId="urn:microsoft.com/office/officeart/2005/8/layout/vList3"/>
    <dgm:cxn modelId="{4B50D097-C49C-0646-8768-31D1E3915873}" srcId="{90F349C3-DEA9-0F4C-A29A-3F043B8250A1}" destId="{DFA1A3DD-67A9-6E46-AE77-CD103179D727}" srcOrd="1" destOrd="0" parTransId="{4CE8E89F-900D-AA48-984E-3E5BB7B2FEDC}" sibTransId="{0947A83C-EA68-924A-B3EE-BA7CCCA5FF27}"/>
    <dgm:cxn modelId="{9CBABAA6-49ED-6D42-A5D6-05BEDA7C879E}" type="presOf" srcId="{DFA1A3DD-67A9-6E46-AE77-CD103179D727}" destId="{F82CC24C-9AED-2241-B64A-50B4FC4D0B59}" srcOrd="0" destOrd="0" presId="urn:microsoft.com/office/officeart/2005/8/layout/vList3"/>
    <dgm:cxn modelId="{038439B9-DF2F-F64D-87DE-9E5E623923F6}" srcId="{90F349C3-DEA9-0F4C-A29A-3F043B8250A1}" destId="{C5E068FF-CFF9-724A-8982-67EB20561F31}" srcOrd="0" destOrd="0" parTransId="{FB69F17C-9DC2-6441-882E-61CF57BBB3B0}" sibTransId="{6CB7C825-D5F5-6247-BFA5-3281B015BD4D}"/>
    <dgm:cxn modelId="{D27741FF-B427-D641-BA0A-6848F6AAB3A9}" type="presOf" srcId="{90F349C3-DEA9-0F4C-A29A-3F043B8250A1}" destId="{2F8BD358-48E7-CF41-A1EE-E8A1D8BF2EEC}" srcOrd="0" destOrd="0" presId="urn:microsoft.com/office/officeart/2005/8/layout/vList3"/>
    <dgm:cxn modelId="{A66DDB41-F59E-8149-BFBE-F51A92287F62}" type="presParOf" srcId="{2F8BD358-48E7-CF41-A1EE-E8A1D8BF2EEC}" destId="{EDFCE501-D9DE-4144-AB1D-EAA3783DAE1A}" srcOrd="0" destOrd="0" presId="urn:microsoft.com/office/officeart/2005/8/layout/vList3"/>
    <dgm:cxn modelId="{382BE614-D60B-1D41-864C-49280626B13C}" type="presParOf" srcId="{EDFCE501-D9DE-4144-AB1D-EAA3783DAE1A}" destId="{4E9DC3B3-0E34-1D46-AC30-C437576132CF}" srcOrd="0" destOrd="0" presId="urn:microsoft.com/office/officeart/2005/8/layout/vList3"/>
    <dgm:cxn modelId="{FDD6278C-1253-554B-846E-B95DB37DCDB7}" type="presParOf" srcId="{EDFCE501-D9DE-4144-AB1D-EAA3783DAE1A}" destId="{87035A3F-8551-0743-9538-9A5D9ACE2ED0}" srcOrd="1" destOrd="0" presId="urn:microsoft.com/office/officeart/2005/8/layout/vList3"/>
    <dgm:cxn modelId="{04E35873-6F6E-5B4E-A787-785D1214EFBC}" type="presParOf" srcId="{2F8BD358-48E7-CF41-A1EE-E8A1D8BF2EEC}" destId="{A9A8E166-D40B-C141-9ABB-45219412D2C1}" srcOrd="1" destOrd="0" presId="urn:microsoft.com/office/officeart/2005/8/layout/vList3"/>
    <dgm:cxn modelId="{F17F5B22-1F9A-C446-AD44-736F04416863}" type="presParOf" srcId="{2F8BD358-48E7-CF41-A1EE-E8A1D8BF2EEC}" destId="{F692C388-B1F1-C54B-837D-32AD433A9B79}" srcOrd="2" destOrd="0" presId="urn:microsoft.com/office/officeart/2005/8/layout/vList3"/>
    <dgm:cxn modelId="{466A160D-CF5B-2846-9ABF-E5605F4312C6}" type="presParOf" srcId="{F692C388-B1F1-C54B-837D-32AD433A9B79}" destId="{F7E0245B-3657-3C47-A7E4-F9C1937299DD}" srcOrd="0" destOrd="0" presId="urn:microsoft.com/office/officeart/2005/8/layout/vList3"/>
    <dgm:cxn modelId="{70790AA5-F0FF-4147-BDCD-B35BF858A81A}" type="presParOf" srcId="{F692C388-B1F1-C54B-837D-32AD433A9B79}" destId="{F82CC24C-9AED-2241-B64A-50B4FC4D0B59}" srcOrd="1" destOrd="0" presId="urn:microsoft.com/office/officeart/2005/8/layout/vList3"/>
    <dgm:cxn modelId="{B9C018A5-9E74-2247-9F0B-64F0365C6EED}" type="presParOf" srcId="{2F8BD358-48E7-CF41-A1EE-E8A1D8BF2EEC}" destId="{628C4F51-9B33-1C42-AEAD-C3D3FDB190FB}" srcOrd="3" destOrd="0" presId="urn:microsoft.com/office/officeart/2005/8/layout/vList3"/>
    <dgm:cxn modelId="{1C4F132B-BB20-954E-95B9-3E2E81C136C9}" type="presParOf" srcId="{2F8BD358-48E7-CF41-A1EE-E8A1D8BF2EEC}" destId="{349D3A07-00DA-1343-8FA9-D82F7558FAAD}" srcOrd="4" destOrd="0" presId="urn:microsoft.com/office/officeart/2005/8/layout/vList3"/>
    <dgm:cxn modelId="{C4B0F888-B72F-C84C-99A5-6236C508D434}" type="presParOf" srcId="{349D3A07-00DA-1343-8FA9-D82F7558FAAD}" destId="{DA4BAF43-CAC1-654D-A2E9-ED54A4275112}" srcOrd="0" destOrd="0" presId="urn:microsoft.com/office/officeart/2005/8/layout/vList3"/>
    <dgm:cxn modelId="{BDD35FCB-F0A4-4941-B1E7-9ADDA46B9051}" type="presParOf" srcId="{349D3A07-00DA-1343-8FA9-D82F7558FAAD}" destId="{010C5E3C-FBF6-6F47-ADF5-66220C8C25B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0F349C3-DEA9-0F4C-A29A-3F043B8250A1}" type="doc">
      <dgm:prSet loTypeId="urn:microsoft.com/office/officeart/2005/8/layout/vList3" loCatId="list" qsTypeId="urn:microsoft.com/office/officeart/2005/8/quickstyle/simple1" qsCatId="simple" csTypeId="urn:microsoft.com/office/officeart/2005/8/colors/accent0_3" csCatId="mainScheme" phldr="1"/>
      <dgm:spPr/>
    </dgm:pt>
    <dgm:pt modelId="{C5E068FF-CFF9-724A-8982-67EB20561F31}">
      <dgm:prSet phldrT="[Text]" custT="1"/>
      <dgm:spPr>
        <a:solidFill>
          <a:srgbClr val="811F00">
            <a:alpha val="39840"/>
          </a:srgbClr>
        </a:solidFill>
      </dgm:spPr>
      <dgm:t>
        <a:bodyPr lIns="365760" rIns="365760"/>
        <a:lstStyle/>
        <a:p>
          <a:pPr algn="l"/>
          <a:r>
            <a:rPr lang="en-US" sz="2200">
              <a:solidFill>
                <a:schemeClr val="tx1"/>
              </a:solidFill>
            </a:rPr>
            <a:t>Dual deployment rocket with an elliptical nose cone and conic tail cone. Solid propellant motor with G12 fiberglass body structure. </a:t>
          </a:r>
        </a:p>
      </dgm:t>
    </dgm:pt>
    <dgm:pt modelId="{FB69F17C-9DC2-6441-882E-61CF57BBB3B0}" type="parTrans" cxnId="{038439B9-DF2F-F64D-87DE-9E5E623923F6}">
      <dgm:prSet/>
      <dgm:spPr/>
      <dgm:t>
        <a:bodyPr/>
        <a:lstStyle/>
        <a:p>
          <a:endParaRPr lang="en-US"/>
        </a:p>
      </dgm:t>
    </dgm:pt>
    <dgm:pt modelId="{6CB7C825-D5F5-6247-BFA5-3281B015BD4D}" type="sibTrans" cxnId="{038439B9-DF2F-F64D-87DE-9E5E623923F6}">
      <dgm:prSet/>
      <dgm:spPr/>
      <dgm:t>
        <a:bodyPr/>
        <a:lstStyle/>
        <a:p>
          <a:endParaRPr lang="en-US"/>
        </a:p>
      </dgm:t>
    </dgm:pt>
    <dgm:pt modelId="{DFA1A3DD-67A9-6E46-AE77-CD103179D727}">
      <dgm:prSet custT="1"/>
      <dgm:spPr>
        <a:solidFill>
          <a:srgbClr val="811F00">
            <a:alpha val="39840"/>
          </a:srgbClr>
        </a:solidFill>
      </dgm:spPr>
      <dgm:t>
        <a:bodyPr lIns="365760"/>
        <a:lstStyle/>
        <a:p>
          <a:pPr algn="l"/>
          <a:r>
            <a:rPr lang="en-US" sz="2200">
              <a:solidFill>
                <a:schemeClr val="tx1"/>
              </a:solidFill>
            </a:rPr>
            <a:t>Dual deployment rocket with an Ogive nose cone and parabolic tail cone. Solid propellant motor with G12 fiberglass body structure.</a:t>
          </a:r>
        </a:p>
      </dgm:t>
    </dgm:pt>
    <dgm:pt modelId="{4CE8E89F-900D-AA48-984E-3E5BB7B2FEDC}" type="parTrans" cxnId="{4B50D097-C49C-0646-8768-31D1E3915873}">
      <dgm:prSet/>
      <dgm:spPr/>
      <dgm:t>
        <a:bodyPr/>
        <a:lstStyle/>
        <a:p>
          <a:endParaRPr lang="en-US"/>
        </a:p>
      </dgm:t>
    </dgm:pt>
    <dgm:pt modelId="{0947A83C-EA68-924A-B3EE-BA7CCCA5FF27}" type="sibTrans" cxnId="{4B50D097-C49C-0646-8768-31D1E3915873}">
      <dgm:prSet/>
      <dgm:spPr/>
      <dgm:t>
        <a:bodyPr/>
        <a:lstStyle/>
        <a:p>
          <a:endParaRPr lang="en-US"/>
        </a:p>
      </dgm:t>
    </dgm:pt>
    <dgm:pt modelId="{D6BB1C12-AC7F-BC44-8143-A3D25379BAA2}">
      <dgm:prSet custT="1"/>
      <dgm:spPr>
        <a:solidFill>
          <a:srgbClr val="811F00">
            <a:alpha val="39840"/>
          </a:srgbClr>
        </a:solidFill>
      </dgm:spPr>
      <dgm:t>
        <a:bodyPr lIns="365760"/>
        <a:lstStyle/>
        <a:p>
          <a:pPr algn="l"/>
          <a:r>
            <a:rPr lang="en-US" sz="2200">
              <a:solidFill>
                <a:schemeClr val="tx1"/>
              </a:solidFill>
            </a:rPr>
            <a:t>Dual deployment rocket with Haack series nose cone and parabolic tail cone. Solid propellant motor with Blue Tube body structure.</a:t>
          </a:r>
        </a:p>
      </dgm:t>
    </dgm:pt>
    <dgm:pt modelId="{CB2CE7A8-4A1C-3348-B8EA-5ADADCBC257B}" type="parTrans" cxnId="{3E201180-6F2A-ED47-B24A-6423F5BEF8FD}">
      <dgm:prSet/>
      <dgm:spPr/>
      <dgm:t>
        <a:bodyPr/>
        <a:lstStyle/>
        <a:p>
          <a:endParaRPr lang="en-US"/>
        </a:p>
      </dgm:t>
    </dgm:pt>
    <dgm:pt modelId="{63632094-285A-1C47-B8F9-7B846B44704E}" type="sibTrans" cxnId="{3E201180-6F2A-ED47-B24A-6423F5BEF8FD}">
      <dgm:prSet/>
      <dgm:spPr/>
      <dgm:t>
        <a:bodyPr/>
        <a:lstStyle/>
        <a:p>
          <a:endParaRPr lang="en-US"/>
        </a:p>
      </dgm:t>
    </dgm:pt>
    <dgm:pt modelId="{2F8BD358-48E7-CF41-A1EE-E8A1D8BF2EEC}" type="pres">
      <dgm:prSet presAssocID="{90F349C3-DEA9-0F4C-A29A-3F043B8250A1}" presName="linearFlow" presStyleCnt="0">
        <dgm:presLayoutVars>
          <dgm:dir/>
          <dgm:resizeHandles val="exact"/>
        </dgm:presLayoutVars>
      </dgm:prSet>
      <dgm:spPr/>
    </dgm:pt>
    <dgm:pt modelId="{EDFCE501-D9DE-4144-AB1D-EAA3783DAE1A}" type="pres">
      <dgm:prSet presAssocID="{C5E068FF-CFF9-724A-8982-67EB20561F31}" presName="composite" presStyleCnt="0"/>
      <dgm:spPr/>
    </dgm:pt>
    <dgm:pt modelId="{4E9DC3B3-0E34-1D46-AC30-C437576132CF}" type="pres">
      <dgm:prSet presAssocID="{C5E068FF-CFF9-724A-8982-67EB20561F31}" presName="imgShp" presStyleLbl="fgImgPlace1" presStyleIdx="0" presStyleCnt="3" custLinFactNeighborX="-7466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1 with solid fill"/>
        </a:ext>
      </dgm:extLst>
    </dgm:pt>
    <dgm:pt modelId="{87035A3F-8551-0743-9538-9A5D9ACE2ED0}" type="pres">
      <dgm:prSet presAssocID="{C5E068FF-CFF9-724A-8982-67EB20561F31}" presName="txShp" presStyleLbl="node1" presStyleIdx="0" presStyleCnt="3" custScaleX="128894" custLinFactNeighborX="10741">
        <dgm:presLayoutVars>
          <dgm:bulletEnabled val="1"/>
        </dgm:presLayoutVars>
      </dgm:prSet>
      <dgm:spPr/>
    </dgm:pt>
    <dgm:pt modelId="{A9A8E166-D40B-C141-9ABB-45219412D2C1}" type="pres">
      <dgm:prSet presAssocID="{6CB7C825-D5F5-6247-BFA5-3281B015BD4D}" presName="spacing" presStyleCnt="0"/>
      <dgm:spPr/>
    </dgm:pt>
    <dgm:pt modelId="{F692C388-B1F1-C54B-837D-32AD433A9B79}" type="pres">
      <dgm:prSet presAssocID="{DFA1A3DD-67A9-6E46-AE77-CD103179D727}" presName="composite" presStyleCnt="0"/>
      <dgm:spPr/>
    </dgm:pt>
    <dgm:pt modelId="{F7E0245B-3657-3C47-A7E4-F9C1937299DD}" type="pres">
      <dgm:prSet presAssocID="{DFA1A3DD-67A9-6E46-AE77-CD103179D727}" presName="imgShp" presStyleLbl="fgImgPlace1" presStyleIdx="1" presStyleCnt="3" custLinFactNeighborX="-7466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with solid fill"/>
        </a:ext>
      </dgm:extLst>
    </dgm:pt>
    <dgm:pt modelId="{F82CC24C-9AED-2241-B64A-50B4FC4D0B59}" type="pres">
      <dgm:prSet presAssocID="{DFA1A3DD-67A9-6E46-AE77-CD103179D727}" presName="txShp" presStyleLbl="node1" presStyleIdx="1" presStyleCnt="3" custScaleX="128894" custLinFactNeighborX="10741">
        <dgm:presLayoutVars>
          <dgm:bulletEnabled val="1"/>
        </dgm:presLayoutVars>
      </dgm:prSet>
      <dgm:spPr/>
    </dgm:pt>
    <dgm:pt modelId="{628C4F51-9B33-1C42-AEAD-C3D3FDB190FB}" type="pres">
      <dgm:prSet presAssocID="{0947A83C-EA68-924A-B3EE-BA7CCCA5FF27}" presName="spacing" presStyleCnt="0"/>
      <dgm:spPr/>
    </dgm:pt>
    <dgm:pt modelId="{349D3A07-00DA-1343-8FA9-D82F7558FAAD}" type="pres">
      <dgm:prSet presAssocID="{D6BB1C12-AC7F-BC44-8143-A3D25379BAA2}" presName="composite" presStyleCnt="0"/>
      <dgm:spPr/>
    </dgm:pt>
    <dgm:pt modelId="{DA4BAF43-CAC1-654D-A2E9-ED54A4275112}" type="pres">
      <dgm:prSet presAssocID="{D6BB1C12-AC7F-BC44-8143-A3D25379BAA2}" presName="imgShp" presStyleLbl="fgImgPlace1" presStyleIdx="2" presStyleCnt="3" custLinFactNeighborX="-7466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3 with solid fill"/>
        </a:ext>
      </dgm:extLst>
    </dgm:pt>
    <dgm:pt modelId="{010C5E3C-FBF6-6F47-ADF5-66220C8C25BA}" type="pres">
      <dgm:prSet presAssocID="{D6BB1C12-AC7F-BC44-8143-A3D25379BAA2}" presName="txShp" presStyleLbl="node1" presStyleIdx="2" presStyleCnt="3" custScaleX="128894" custLinFactNeighborX="10741">
        <dgm:presLayoutVars>
          <dgm:bulletEnabled val="1"/>
        </dgm:presLayoutVars>
      </dgm:prSet>
      <dgm:spPr/>
    </dgm:pt>
  </dgm:ptLst>
  <dgm:cxnLst>
    <dgm:cxn modelId="{2D933807-5D3F-F449-83A5-D14E273F8D23}" type="presOf" srcId="{C5E068FF-CFF9-724A-8982-67EB20561F31}" destId="{87035A3F-8551-0743-9538-9A5D9ACE2ED0}" srcOrd="0" destOrd="0" presId="urn:microsoft.com/office/officeart/2005/8/layout/vList3"/>
    <dgm:cxn modelId="{3E201180-6F2A-ED47-B24A-6423F5BEF8FD}" srcId="{90F349C3-DEA9-0F4C-A29A-3F043B8250A1}" destId="{D6BB1C12-AC7F-BC44-8143-A3D25379BAA2}" srcOrd="2" destOrd="0" parTransId="{CB2CE7A8-4A1C-3348-B8EA-5ADADCBC257B}" sibTransId="{63632094-285A-1C47-B8F9-7B846B44704E}"/>
    <dgm:cxn modelId="{09EC1F80-F63B-9C44-8FF2-EC7592446C4F}" type="presOf" srcId="{D6BB1C12-AC7F-BC44-8143-A3D25379BAA2}" destId="{010C5E3C-FBF6-6F47-ADF5-66220C8C25BA}" srcOrd="0" destOrd="0" presId="urn:microsoft.com/office/officeart/2005/8/layout/vList3"/>
    <dgm:cxn modelId="{4B50D097-C49C-0646-8768-31D1E3915873}" srcId="{90F349C3-DEA9-0F4C-A29A-3F043B8250A1}" destId="{DFA1A3DD-67A9-6E46-AE77-CD103179D727}" srcOrd="1" destOrd="0" parTransId="{4CE8E89F-900D-AA48-984E-3E5BB7B2FEDC}" sibTransId="{0947A83C-EA68-924A-B3EE-BA7CCCA5FF27}"/>
    <dgm:cxn modelId="{9CBABAA6-49ED-6D42-A5D6-05BEDA7C879E}" type="presOf" srcId="{DFA1A3DD-67A9-6E46-AE77-CD103179D727}" destId="{F82CC24C-9AED-2241-B64A-50B4FC4D0B59}" srcOrd="0" destOrd="0" presId="urn:microsoft.com/office/officeart/2005/8/layout/vList3"/>
    <dgm:cxn modelId="{038439B9-DF2F-F64D-87DE-9E5E623923F6}" srcId="{90F349C3-DEA9-0F4C-A29A-3F043B8250A1}" destId="{C5E068FF-CFF9-724A-8982-67EB20561F31}" srcOrd="0" destOrd="0" parTransId="{FB69F17C-9DC2-6441-882E-61CF57BBB3B0}" sibTransId="{6CB7C825-D5F5-6247-BFA5-3281B015BD4D}"/>
    <dgm:cxn modelId="{D27741FF-B427-D641-BA0A-6848F6AAB3A9}" type="presOf" srcId="{90F349C3-DEA9-0F4C-A29A-3F043B8250A1}" destId="{2F8BD358-48E7-CF41-A1EE-E8A1D8BF2EEC}" srcOrd="0" destOrd="0" presId="urn:microsoft.com/office/officeart/2005/8/layout/vList3"/>
    <dgm:cxn modelId="{A66DDB41-F59E-8149-BFBE-F51A92287F62}" type="presParOf" srcId="{2F8BD358-48E7-CF41-A1EE-E8A1D8BF2EEC}" destId="{EDFCE501-D9DE-4144-AB1D-EAA3783DAE1A}" srcOrd="0" destOrd="0" presId="urn:microsoft.com/office/officeart/2005/8/layout/vList3"/>
    <dgm:cxn modelId="{382BE614-D60B-1D41-864C-49280626B13C}" type="presParOf" srcId="{EDFCE501-D9DE-4144-AB1D-EAA3783DAE1A}" destId="{4E9DC3B3-0E34-1D46-AC30-C437576132CF}" srcOrd="0" destOrd="0" presId="urn:microsoft.com/office/officeart/2005/8/layout/vList3"/>
    <dgm:cxn modelId="{FDD6278C-1253-554B-846E-B95DB37DCDB7}" type="presParOf" srcId="{EDFCE501-D9DE-4144-AB1D-EAA3783DAE1A}" destId="{87035A3F-8551-0743-9538-9A5D9ACE2ED0}" srcOrd="1" destOrd="0" presId="urn:microsoft.com/office/officeart/2005/8/layout/vList3"/>
    <dgm:cxn modelId="{04E35873-6F6E-5B4E-A787-785D1214EFBC}" type="presParOf" srcId="{2F8BD358-48E7-CF41-A1EE-E8A1D8BF2EEC}" destId="{A9A8E166-D40B-C141-9ABB-45219412D2C1}" srcOrd="1" destOrd="0" presId="urn:microsoft.com/office/officeart/2005/8/layout/vList3"/>
    <dgm:cxn modelId="{F17F5B22-1F9A-C446-AD44-736F04416863}" type="presParOf" srcId="{2F8BD358-48E7-CF41-A1EE-E8A1D8BF2EEC}" destId="{F692C388-B1F1-C54B-837D-32AD433A9B79}" srcOrd="2" destOrd="0" presId="urn:microsoft.com/office/officeart/2005/8/layout/vList3"/>
    <dgm:cxn modelId="{466A160D-CF5B-2846-9ABF-E5605F4312C6}" type="presParOf" srcId="{F692C388-B1F1-C54B-837D-32AD433A9B79}" destId="{F7E0245B-3657-3C47-A7E4-F9C1937299DD}" srcOrd="0" destOrd="0" presId="urn:microsoft.com/office/officeart/2005/8/layout/vList3"/>
    <dgm:cxn modelId="{70790AA5-F0FF-4147-BDCD-B35BF858A81A}" type="presParOf" srcId="{F692C388-B1F1-C54B-837D-32AD433A9B79}" destId="{F82CC24C-9AED-2241-B64A-50B4FC4D0B59}" srcOrd="1" destOrd="0" presId="urn:microsoft.com/office/officeart/2005/8/layout/vList3"/>
    <dgm:cxn modelId="{B9C018A5-9E74-2247-9F0B-64F0365C6EED}" type="presParOf" srcId="{2F8BD358-48E7-CF41-A1EE-E8A1D8BF2EEC}" destId="{628C4F51-9B33-1C42-AEAD-C3D3FDB190FB}" srcOrd="3" destOrd="0" presId="urn:microsoft.com/office/officeart/2005/8/layout/vList3"/>
    <dgm:cxn modelId="{1C4F132B-BB20-954E-95B9-3E2E81C136C9}" type="presParOf" srcId="{2F8BD358-48E7-CF41-A1EE-E8A1D8BF2EEC}" destId="{349D3A07-00DA-1343-8FA9-D82F7558FAAD}" srcOrd="4" destOrd="0" presId="urn:microsoft.com/office/officeart/2005/8/layout/vList3"/>
    <dgm:cxn modelId="{C4B0F888-B72F-C84C-99A5-6236C508D434}" type="presParOf" srcId="{349D3A07-00DA-1343-8FA9-D82F7558FAAD}" destId="{DA4BAF43-CAC1-654D-A2E9-ED54A4275112}" srcOrd="0" destOrd="0" presId="urn:microsoft.com/office/officeart/2005/8/layout/vList3"/>
    <dgm:cxn modelId="{BDD35FCB-F0A4-4941-B1E7-9ADDA46B9051}" type="presParOf" srcId="{349D3A07-00DA-1343-8FA9-D82F7558FAAD}" destId="{010C5E3C-FBF6-6F47-ADF5-66220C8C25B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12F9A1-E79D-4741-AE45-401F42582C75}">
      <dsp:nvSpPr>
        <dsp:cNvPr id="0" name=""/>
        <dsp:cNvSpPr/>
      </dsp:nvSpPr>
      <dsp:spPr>
        <a:xfrm>
          <a:off x="0" y="706318"/>
          <a:ext cx="9601200" cy="1303972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2A13AF-59D4-4BD8-8B9C-B50CDB3F283D}">
      <dsp:nvSpPr>
        <dsp:cNvPr id="0" name=""/>
        <dsp:cNvSpPr/>
      </dsp:nvSpPr>
      <dsp:spPr>
        <a:xfrm>
          <a:off x="394451" y="999712"/>
          <a:ext cx="717184" cy="717184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F17FE8-A179-4F77-90AC-C8530DEE7747}">
      <dsp:nvSpPr>
        <dsp:cNvPr id="0" name=""/>
        <dsp:cNvSpPr/>
      </dsp:nvSpPr>
      <dsp:spPr>
        <a:xfrm>
          <a:off x="1506088" y="706318"/>
          <a:ext cx="8095111" cy="13039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004" tIns="138004" rIns="138004" bIns="13800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Research-based and competitive challenge that supports NASA Space Launch System and Artemis mission.</a:t>
          </a:r>
        </a:p>
      </dsp:txBody>
      <dsp:txXfrm>
        <a:off x="1506088" y="706318"/>
        <a:ext cx="8095111" cy="1303972"/>
      </dsp:txXfrm>
    </dsp:sp>
    <dsp:sp modelId="{8875FB25-AB07-4B63-8FA8-105616D3D9E5}">
      <dsp:nvSpPr>
        <dsp:cNvPr id="0" name=""/>
        <dsp:cNvSpPr/>
      </dsp:nvSpPr>
      <dsp:spPr>
        <a:xfrm>
          <a:off x="0" y="2336284"/>
          <a:ext cx="9601200" cy="1303972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7C7295-2D90-42B7-87B6-9738C40E72DC}">
      <dsp:nvSpPr>
        <dsp:cNvPr id="0" name=""/>
        <dsp:cNvSpPr/>
      </dsp:nvSpPr>
      <dsp:spPr>
        <a:xfrm>
          <a:off x="394451" y="2629677"/>
          <a:ext cx="717184" cy="717184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D72D06-2EFA-42F5-BA75-142CF8EBA451}">
      <dsp:nvSpPr>
        <dsp:cNvPr id="0" name=""/>
        <dsp:cNvSpPr/>
      </dsp:nvSpPr>
      <dsp:spPr>
        <a:xfrm>
          <a:off x="1506088" y="2336284"/>
          <a:ext cx="8095111" cy="13039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004" tIns="138004" rIns="138004" bIns="13800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Student teams across the U.S. design, build, test, and launch a high-powered rocket with an engineering payload.</a:t>
          </a:r>
        </a:p>
      </dsp:txBody>
      <dsp:txXfrm>
        <a:off x="1506088" y="2336284"/>
        <a:ext cx="8095111" cy="130397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113EE1-36F6-924C-A5FD-9C55D2A87BFB}">
      <dsp:nvSpPr>
        <dsp:cNvPr id="0" name=""/>
        <dsp:cNvSpPr/>
      </dsp:nvSpPr>
      <dsp:spPr>
        <a:xfrm>
          <a:off x="1268" y="1369655"/>
          <a:ext cx="1651003" cy="1651003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538" b="5538"/>
          </a:stretch>
        </a:blipFill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4BDB56C-29ED-5E46-BFD6-160E02C9F6D3}">
      <dsp:nvSpPr>
        <dsp:cNvPr id="0" name=""/>
        <dsp:cNvSpPr/>
      </dsp:nvSpPr>
      <dsp:spPr>
        <a:xfrm>
          <a:off x="270035" y="2780710"/>
          <a:ext cx="1651003" cy="810097"/>
        </a:xfrm>
        <a:prstGeom prst="roundRect">
          <a:avLst>
            <a:gd name="adj" fmla="val 10000"/>
          </a:avLst>
        </a:prstGeom>
        <a:solidFill>
          <a:srgbClr val="5781BE"/>
        </a:solidFill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Pairwise Comparison</a:t>
          </a:r>
        </a:p>
      </dsp:txBody>
      <dsp:txXfrm>
        <a:off x="293762" y="2804437"/>
        <a:ext cx="1603549" cy="762643"/>
      </dsp:txXfrm>
    </dsp:sp>
    <dsp:sp modelId="{A8C293F1-375A-1D46-8D85-6174D25ADE68}">
      <dsp:nvSpPr>
        <dsp:cNvPr id="0" name=""/>
        <dsp:cNvSpPr/>
      </dsp:nvSpPr>
      <dsp:spPr>
        <a:xfrm>
          <a:off x="1970290" y="1996800"/>
          <a:ext cx="318019" cy="3967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1970290" y="2076143"/>
        <a:ext cx="222613" cy="238027"/>
      </dsp:txXfrm>
    </dsp:sp>
    <dsp:sp modelId="{F8BF6139-9BB1-8A48-BA86-70A4D71F2F70}">
      <dsp:nvSpPr>
        <dsp:cNvPr id="0" name=""/>
        <dsp:cNvSpPr/>
      </dsp:nvSpPr>
      <dsp:spPr>
        <a:xfrm>
          <a:off x="2560898" y="1369655"/>
          <a:ext cx="1651003" cy="1651003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154" b="14000"/>
          </a:stretch>
        </a:blipFill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20B06E8-8BFE-3942-A455-5E5C8F7275BF}">
      <dsp:nvSpPr>
        <dsp:cNvPr id="0" name=""/>
        <dsp:cNvSpPr/>
      </dsp:nvSpPr>
      <dsp:spPr>
        <a:xfrm>
          <a:off x="2829666" y="2780710"/>
          <a:ext cx="1651003" cy="810097"/>
        </a:xfrm>
        <a:prstGeom prst="roundRect">
          <a:avLst>
            <a:gd name="adj" fmla="val 10000"/>
          </a:avLst>
        </a:prstGeom>
        <a:solidFill>
          <a:srgbClr val="5781BE"/>
        </a:solidFill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House of Quality</a:t>
          </a:r>
        </a:p>
      </dsp:txBody>
      <dsp:txXfrm>
        <a:off x="2853393" y="2804437"/>
        <a:ext cx="1603549" cy="762643"/>
      </dsp:txXfrm>
    </dsp:sp>
    <dsp:sp modelId="{373B9F11-A585-2E43-AF76-47135CE9D4F5}">
      <dsp:nvSpPr>
        <dsp:cNvPr id="0" name=""/>
        <dsp:cNvSpPr/>
      </dsp:nvSpPr>
      <dsp:spPr>
        <a:xfrm>
          <a:off x="4529921" y="1996800"/>
          <a:ext cx="318019" cy="3967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4529921" y="2076143"/>
        <a:ext cx="222613" cy="238027"/>
      </dsp:txXfrm>
    </dsp:sp>
    <dsp:sp modelId="{43C7B68F-97D9-F845-AD64-6A94956BFA9D}">
      <dsp:nvSpPr>
        <dsp:cNvPr id="0" name=""/>
        <dsp:cNvSpPr/>
      </dsp:nvSpPr>
      <dsp:spPr>
        <a:xfrm>
          <a:off x="5120529" y="1369655"/>
          <a:ext cx="1651003" cy="1651003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538" b="5538"/>
          </a:stretch>
        </a:blipFill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BA06DF5-65E8-3F4E-B4AE-35287E50FC1E}">
      <dsp:nvSpPr>
        <dsp:cNvPr id="0" name=""/>
        <dsp:cNvSpPr/>
      </dsp:nvSpPr>
      <dsp:spPr>
        <a:xfrm>
          <a:off x="5389297" y="2780710"/>
          <a:ext cx="1651003" cy="810097"/>
        </a:xfrm>
        <a:prstGeom prst="roundRect">
          <a:avLst>
            <a:gd name="adj" fmla="val 10000"/>
          </a:avLst>
        </a:prstGeom>
        <a:solidFill>
          <a:srgbClr val="5781BE"/>
        </a:solidFill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Pugh Chart</a:t>
          </a:r>
        </a:p>
      </dsp:txBody>
      <dsp:txXfrm>
        <a:off x="5413024" y="2804437"/>
        <a:ext cx="1603549" cy="762643"/>
      </dsp:txXfrm>
    </dsp:sp>
    <dsp:sp modelId="{8287D517-A3CA-BC40-BCC8-2F317BF6F3BD}">
      <dsp:nvSpPr>
        <dsp:cNvPr id="0" name=""/>
        <dsp:cNvSpPr/>
      </dsp:nvSpPr>
      <dsp:spPr>
        <a:xfrm>
          <a:off x="7089552" y="1996800"/>
          <a:ext cx="318019" cy="3967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7089552" y="2076143"/>
        <a:ext cx="222613" cy="238027"/>
      </dsp:txXfrm>
    </dsp:sp>
    <dsp:sp modelId="{ABA3AFF2-BC6C-1047-80E4-689B800CD789}">
      <dsp:nvSpPr>
        <dsp:cNvPr id="0" name=""/>
        <dsp:cNvSpPr/>
      </dsp:nvSpPr>
      <dsp:spPr>
        <a:xfrm>
          <a:off x="7680160" y="1369655"/>
          <a:ext cx="1651003" cy="1651003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538" b="5538"/>
          </a:stretch>
        </a:blipFill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E5D29DA-0A75-F74C-BFE1-D1A81E961E93}">
      <dsp:nvSpPr>
        <dsp:cNvPr id="0" name=""/>
        <dsp:cNvSpPr/>
      </dsp:nvSpPr>
      <dsp:spPr>
        <a:xfrm>
          <a:off x="7948928" y="2780710"/>
          <a:ext cx="1651003" cy="810097"/>
        </a:xfrm>
        <a:prstGeom prst="roundRect">
          <a:avLst>
            <a:gd name="adj" fmla="val 10000"/>
          </a:avLst>
        </a:prstGeom>
        <a:solidFill>
          <a:srgbClr val="5781BE"/>
        </a:solidFill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Analytical Hierarchy</a:t>
          </a:r>
        </a:p>
      </dsp:txBody>
      <dsp:txXfrm>
        <a:off x="7972655" y="2804437"/>
        <a:ext cx="1603549" cy="76264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C41718-2416-104B-A036-1F867D94D848}">
      <dsp:nvSpPr>
        <dsp:cNvPr id="0" name=""/>
        <dsp:cNvSpPr/>
      </dsp:nvSpPr>
      <dsp:spPr>
        <a:xfrm>
          <a:off x="6831" y="354331"/>
          <a:ext cx="2041773" cy="1097277"/>
        </a:xfrm>
        <a:prstGeom prst="roundRect">
          <a:avLst>
            <a:gd name="adj" fmla="val 10000"/>
          </a:avLst>
        </a:prstGeom>
        <a:solidFill>
          <a:schemeClr val="accent5">
            <a:lumMod val="75000"/>
            <a:alpha val="65148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Customer Needs</a:t>
          </a:r>
        </a:p>
      </dsp:txBody>
      <dsp:txXfrm>
        <a:off x="38969" y="386469"/>
        <a:ext cx="1977497" cy="1033001"/>
      </dsp:txXfrm>
    </dsp:sp>
    <dsp:sp modelId="{A3A7C870-58CE-FA46-A746-203E474574B9}">
      <dsp:nvSpPr>
        <dsp:cNvPr id="0" name=""/>
        <dsp:cNvSpPr/>
      </dsp:nvSpPr>
      <dsp:spPr>
        <a:xfrm>
          <a:off x="2252781" y="649790"/>
          <a:ext cx="432855" cy="5063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2252781" y="751062"/>
        <a:ext cx="302999" cy="303815"/>
      </dsp:txXfrm>
    </dsp:sp>
    <dsp:sp modelId="{CF0AE50A-50BA-C149-8877-360CC83033AB}">
      <dsp:nvSpPr>
        <dsp:cNvPr id="0" name=""/>
        <dsp:cNvSpPr/>
      </dsp:nvSpPr>
      <dsp:spPr>
        <a:xfrm>
          <a:off x="2865313" y="354331"/>
          <a:ext cx="2041773" cy="1097277"/>
        </a:xfrm>
        <a:prstGeom prst="roundRect">
          <a:avLst>
            <a:gd name="adj" fmla="val 10000"/>
          </a:avLst>
        </a:prstGeom>
        <a:solidFill>
          <a:schemeClr val="accent5">
            <a:lumMod val="75000"/>
            <a:alpha val="65148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Comparison</a:t>
          </a:r>
        </a:p>
      </dsp:txBody>
      <dsp:txXfrm>
        <a:off x="2897451" y="386469"/>
        <a:ext cx="1977497" cy="1033001"/>
      </dsp:txXfrm>
    </dsp:sp>
    <dsp:sp modelId="{F75FAD42-5D7C-474F-9831-2F1340DFC0F6}">
      <dsp:nvSpPr>
        <dsp:cNvPr id="0" name=""/>
        <dsp:cNvSpPr/>
      </dsp:nvSpPr>
      <dsp:spPr>
        <a:xfrm>
          <a:off x="5111263" y="649790"/>
          <a:ext cx="432855" cy="5063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5111263" y="751062"/>
        <a:ext cx="302999" cy="303815"/>
      </dsp:txXfrm>
    </dsp:sp>
    <dsp:sp modelId="{4D72B29B-2D98-7848-A9E8-15646E6AA83B}">
      <dsp:nvSpPr>
        <dsp:cNvPr id="0" name=""/>
        <dsp:cNvSpPr/>
      </dsp:nvSpPr>
      <dsp:spPr>
        <a:xfrm>
          <a:off x="5723795" y="354331"/>
          <a:ext cx="2041773" cy="1097277"/>
        </a:xfrm>
        <a:prstGeom prst="roundRect">
          <a:avLst>
            <a:gd name="adj" fmla="val 10000"/>
          </a:avLst>
        </a:prstGeom>
        <a:solidFill>
          <a:schemeClr val="accent5">
            <a:lumMod val="75000"/>
            <a:alpha val="65148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Importance Weight Factor</a:t>
          </a:r>
        </a:p>
      </dsp:txBody>
      <dsp:txXfrm>
        <a:off x="5755933" y="386469"/>
        <a:ext cx="1977497" cy="103300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C41718-2416-104B-A036-1F867D94D848}">
      <dsp:nvSpPr>
        <dsp:cNvPr id="0" name=""/>
        <dsp:cNvSpPr/>
      </dsp:nvSpPr>
      <dsp:spPr>
        <a:xfrm>
          <a:off x="1518" y="354326"/>
          <a:ext cx="3237234" cy="10972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Customer Needs</a:t>
          </a:r>
        </a:p>
      </dsp:txBody>
      <dsp:txXfrm>
        <a:off x="33656" y="386464"/>
        <a:ext cx="3172958" cy="1033010"/>
      </dsp:txXfrm>
    </dsp:sp>
    <dsp:sp modelId="{A3A7C870-58CE-FA46-A746-203E474574B9}">
      <dsp:nvSpPr>
        <dsp:cNvPr id="0" name=""/>
        <dsp:cNvSpPr/>
      </dsp:nvSpPr>
      <dsp:spPr>
        <a:xfrm>
          <a:off x="3562476" y="501552"/>
          <a:ext cx="686293" cy="8028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3562476" y="662119"/>
        <a:ext cx="480405" cy="481700"/>
      </dsp:txXfrm>
    </dsp:sp>
    <dsp:sp modelId="{CF0AE50A-50BA-C149-8877-360CC83033AB}">
      <dsp:nvSpPr>
        <dsp:cNvPr id="0" name=""/>
        <dsp:cNvSpPr/>
      </dsp:nvSpPr>
      <dsp:spPr>
        <a:xfrm>
          <a:off x="4533646" y="354326"/>
          <a:ext cx="3237234" cy="10972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Engineering Characteristics</a:t>
          </a:r>
        </a:p>
      </dsp:txBody>
      <dsp:txXfrm>
        <a:off x="4565784" y="386464"/>
        <a:ext cx="3172958" cy="103301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6EBF25-4EEA-C04E-9D66-6826ADECF9E7}">
      <dsp:nvSpPr>
        <dsp:cNvPr id="0" name=""/>
        <dsp:cNvSpPr/>
      </dsp:nvSpPr>
      <dsp:spPr>
        <a:xfrm>
          <a:off x="4775" y="38428"/>
          <a:ext cx="2171240" cy="648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Concepts</a:t>
          </a:r>
        </a:p>
      </dsp:txBody>
      <dsp:txXfrm>
        <a:off x="4775" y="38428"/>
        <a:ext cx="2171240" cy="432000"/>
      </dsp:txXfrm>
    </dsp:sp>
    <dsp:sp modelId="{4C7832D0-AB26-EE40-B657-6FF9CDCCAAF9}">
      <dsp:nvSpPr>
        <dsp:cNvPr id="0" name=""/>
        <dsp:cNvSpPr/>
      </dsp:nvSpPr>
      <dsp:spPr>
        <a:xfrm>
          <a:off x="449487" y="470428"/>
          <a:ext cx="2171240" cy="42120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2 stage powered ascent.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Aluminum body, conic features.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Blue Tube body, Ogive features.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Blue Tube body, parabolic features,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Hollowed out components.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Fiberglass body, elliptical features.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Blue Tube and ASA body, Haack series features.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Fiberglass and PETG body, Ogive features.</a:t>
          </a:r>
        </a:p>
      </dsp:txBody>
      <dsp:txXfrm>
        <a:off x="513080" y="534021"/>
        <a:ext cx="2044054" cy="4084814"/>
      </dsp:txXfrm>
    </dsp:sp>
    <dsp:sp modelId="{132692BF-94D3-7F4B-AA60-782C4215AB3D}">
      <dsp:nvSpPr>
        <dsp:cNvPr id="0" name=""/>
        <dsp:cNvSpPr/>
      </dsp:nvSpPr>
      <dsp:spPr>
        <a:xfrm>
          <a:off x="2505167" y="-15859"/>
          <a:ext cx="697802" cy="5405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505167" y="92256"/>
        <a:ext cx="535629" cy="324346"/>
      </dsp:txXfrm>
    </dsp:sp>
    <dsp:sp modelId="{0852D919-3F4E-D549-B997-44C07DE90196}">
      <dsp:nvSpPr>
        <dsp:cNvPr id="0" name=""/>
        <dsp:cNvSpPr/>
      </dsp:nvSpPr>
      <dsp:spPr>
        <a:xfrm>
          <a:off x="3492624" y="38428"/>
          <a:ext cx="2171240" cy="648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Concepts – Pugh 1</a:t>
          </a:r>
        </a:p>
      </dsp:txBody>
      <dsp:txXfrm>
        <a:off x="3492624" y="38428"/>
        <a:ext cx="2171240" cy="432000"/>
      </dsp:txXfrm>
    </dsp:sp>
    <dsp:sp modelId="{B0C7368D-A6BA-E348-B69E-0A780E99621F}">
      <dsp:nvSpPr>
        <dsp:cNvPr id="0" name=""/>
        <dsp:cNvSpPr/>
      </dsp:nvSpPr>
      <dsp:spPr>
        <a:xfrm>
          <a:off x="3937335" y="470428"/>
          <a:ext cx="2171240" cy="42120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Blue Tube body, Ogive features.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Blue Tube body, parabolic features.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Hollowed out components.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Blue Tube and ASA body, Haack series features.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Fiberglass and PETG body, Ogive features.</a:t>
          </a:r>
        </a:p>
      </dsp:txBody>
      <dsp:txXfrm>
        <a:off x="4000928" y="534021"/>
        <a:ext cx="2044054" cy="4084814"/>
      </dsp:txXfrm>
    </dsp:sp>
    <dsp:sp modelId="{7EB24AB4-2146-8E45-90FA-BCAD827DC69D}">
      <dsp:nvSpPr>
        <dsp:cNvPr id="0" name=""/>
        <dsp:cNvSpPr/>
      </dsp:nvSpPr>
      <dsp:spPr>
        <a:xfrm>
          <a:off x="5993016" y="-15859"/>
          <a:ext cx="697802" cy="5405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5993016" y="92256"/>
        <a:ext cx="535629" cy="324346"/>
      </dsp:txXfrm>
    </dsp:sp>
    <dsp:sp modelId="{FFEB4171-71D4-5D4F-8920-9CDFD5D94CB3}">
      <dsp:nvSpPr>
        <dsp:cNvPr id="0" name=""/>
        <dsp:cNvSpPr/>
      </dsp:nvSpPr>
      <dsp:spPr>
        <a:xfrm>
          <a:off x="6980472" y="38428"/>
          <a:ext cx="2171240" cy="648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Concepts – Pugh 2</a:t>
          </a:r>
        </a:p>
      </dsp:txBody>
      <dsp:txXfrm>
        <a:off x="6980472" y="38428"/>
        <a:ext cx="2171240" cy="432000"/>
      </dsp:txXfrm>
    </dsp:sp>
    <dsp:sp modelId="{D51E7422-7F6A-BD47-8610-526266358F6E}">
      <dsp:nvSpPr>
        <dsp:cNvPr id="0" name=""/>
        <dsp:cNvSpPr/>
      </dsp:nvSpPr>
      <dsp:spPr>
        <a:xfrm>
          <a:off x="7425184" y="470428"/>
          <a:ext cx="2171240" cy="42120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Blue Tube body, Ogive features.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Blue Tube body, parabolic features.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Fiberglass and PETG body, Ogive features.</a:t>
          </a:r>
        </a:p>
      </dsp:txBody>
      <dsp:txXfrm>
        <a:off x="7488777" y="534021"/>
        <a:ext cx="2044054" cy="408481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6F7BE5-EEF5-424A-BB28-830D5BD07D9B}">
      <dsp:nvSpPr>
        <dsp:cNvPr id="0" name=""/>
        <dsp:cNvSpPr/>
      </dsp:nvSpPr>
      <dsp:spPr>
        <a:xfrm>
          <a:off x="2812" y="1659770"/>
          <a:ext cx="2822227" cy="1128891"/>
        </a:xfrm>
        <a:prstGeom prst="homePlate">
          <a:avLst/>
        </a:prstGeom>
        <a:solidFill>
          <a:schemeClr val="accent5">
            <a:shade val="80000"/>
            <a:hueOff val="0"/>
            <a:satOff val="0"/>
            <a:lumOff val="0"/>
            <a:alpha val="80018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2682" tIns="61341" rIns="30671" bIns="6134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Criteria Weights</a:t>
          </a:r>
        </a:p>
      </dsp:txBody>
      <dsp:txXfrm>
        <a:off x="2812" y="1659770"/>
        <a:ext cx="2540004" cy="1128891"/>
      </dsp:txXfrm>
    </dsp:sp>
    <dsp:sp modelId="{5F39225C-779B-9743-B200-A64D427F7FCC}">
      <dsp:nvSpPr>
        <dsp:cNvPr id="0" name=""/>
        <dsp:cNvSpPr/>
      </dsp:nvSpPr>
      <dsp:spPr>
        <a:xfrm>
          <a:off x="2260595" y="1659770"/>
          <a:ext cx="2822227" cy="1128891"/>
        </a:xfrm>
        <a:prstGeom prst="chevron">
          <a:avLst/>
        </a:prstGeom>
        <a:solidFill>
          <a:schemeClr val="accent5">
            <a:shade val="80000"/>
            <a:hueOff val="58075"/>
            <a:satOff val="-12126"/>
            <a:lumOff val="12581"/>
            <a:alpha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012" tIns="61341" rIns="30671" bIns="6134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Design Alternate Priority</a:t>
          </a:r>
        </a:p>
      </dsp:txBody>
      <dsp:txXfrm>
        <a:off x="2825041" y="1659770"/>
        <a:ext cx="1693336" cy="1128891"/>
      </dsp:txXfrm>
    </dsp:sp>
    <dsp:sp modelId="{E4C1CB50-084E-E24A-8B81-EC2F54431E5E}">
      <dsp:nvSpPr>
        <dsp:cNvPr id="0" name=""/>
        <dsp:cNvSpPr/>
      </dsp:nvSpPr>
      <dsp:spPr>
        <a:xfrm>
          <a:off x="4518377" y="1659770"/>
          <a:ext cx="2822227" cy="1128891"/>
        </a:xfrm>
        <a:prstGeom prst="chevron">
          <a:avLst/>
        </a:prstGeom>
        <a:solidFill>
          <a:schemeClr val="accent5">
            <a:shade val="80000"/>
            <a:hueOff val="116150"/>
            <a:satOff val="-24252"/>
            <a:lumOff val="25162"/>
            <a:alpha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012" tIns="61341" rIns="30671" bIns="6134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Alternate Value</a:t>
          </a:r>
        </a:p>
      </dsp:txBody>
      <dsp:txXfrm>
        <a:off x="5082823" y="1659770"/>
        <a:ext cx="1693336" cy="1128891"/>
      </dsp:txXfrm>
    </dsp:sp>
    <dsp:sp modelId="{40D559DD-1E1E-0249-89FB-FA906CAB84D0}">
      <dsp:nvSpPr>
        <dsp:cNvPr id="0" name=""/>
        <dsp:cNvSpPr/>
      </dsp:nvSpPr>
      <dsp:spPr>
        <a:xfrm>
          <a:off x="6776159" y="1659770"/>
          <a:ext cx="2822227" cy="1128891"/>
        </a:xfrm>
        <a:prstGeom prst="chevron">
          <a:avLst/>
        </a:prstGeom>
        <a:solidFill>
          <a:schemeClr val="accent5">
            <a:shade val="80000"/>
            <a:hueOff val="174225"/>
            <a:satOff val="-36378"/>
            <a:lumOff val="37743"/>
            <a:alpha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012" tIns="61341" rIns="30671" bIns="6134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Final Selection</a:t>
          </a:r>
        </a:p>
      </dsp:txBody>
      <dsp:txXfrm>
        <a:off x="7340605" y="1659770"/>
        <a:ext cx="1693336" cy="112889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432E75-EE2F-544D-AD8F-1DF981226FFE}">
      <dsp:nvSpPr>
        <dsp:cNvPr id="0" name=""/>
        <dsp:cNvSpPr/>
      </dsp:nvSpPr>
      <dsp:spPr>
        <a:xfrm>
          <a:off x="662322" y="462976"/>
          <a:ext cx="3472586" cy="1923421"/>
        </a:xfrm>
        <a:prstGeom prst="round2SameRect">
          <a:avLst>
            <a:gd name="adj1" fmla="val 8000"/>
            <a:gd name="adj2" fmla="val 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The selected vehicle concept is a dual-deployment design.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L class solid propellant motor.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G12 fiberglass body with ASA 3D-printed parabolic tail cone and Ogive nose cone.</a:t>
          </a:r>
        </a:p>
      </dsp:txBody>
      <dsp:txXfrm>
        <a:off x="707390" y="508044"/>
        <a:ext cx="3382450" cy="1878353"/>
      </dsp:txXfrm>
    </dsp:sp>
    <dsp:sp modelId="{16C66EBA-699B-694B-865E-9818F716DE23}">
      <dsp:nvSpPr>
        <dsp:cNvPr id="0" name=""/>
        <dsp:cNvSpPr/>
      </dsp:nvSpPr>
      <dsp:spPr>
        <a:xfrm>
          <a:off x="662322" y="2399300"/>
          <a:ext cx="3472586" cy="8390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0" rIns="60960" bIns="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u="none" kern="1200">
              <a:solidFill>
                <a:schemeClr val="accent3">
                  <a:lumMod val="50000"/>
                </a:schemeClr>
              </a:solidFill>
            </a:rPr>
            <a:t>Rocket</a:t>
          </a:r>
          <a:endParaRPr lang="en-US" sz="4800" u="none" kern="1200">
            <a:solidFill>
              <a:schemeClr val="accent3">
                <a:lumMod val="50000"/>
              </a:schemeClr>
            </a:solidFill>
          </a:endParaRPr>
        </a:p>
      </dsp:txBody>
      <dsp:txXfrm>
        <a:off x="662322" y="2399300"/>
        <a:ext cx="2445483" cy="839009"/>
      </dsp:txXfrm>
    </dsp:sp>
    <dsp:sp modelId="{CC9E3516-9B0A-0E4D-8E56-57F6F39E6AA1}">
      <dsp:nvSpPr>
        <dsp:cNvPr id="0" name=""/>
        <dsp:cNvSpPr/>
      </dsp:nvSpPr>
      <dsp:spPr>
        <a:xfrm>
          <a:off x="3206040" y="2438532"/>
          <a:ext cx="1215405" cy="121540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109D17-8A86-D346-908C-AA393B1D9403}">
      <dsp:nvSpPr>
        <dsp:cNvPr id="0" name=""/>
        <dsp:cNvSpPr/>
      </dsp:nvSpPr>
      <dsp:spPr>
        <a:xfrm>
          <a:off x="4722554" y="462976"/>
          <a:ext cx="3472586" cy="1923421"/>
        </a:xfrm>
        <a:prstGeom prst="round2SameRect">
          <a:avLst>
            <a:gd name="adj1" fmla="val 8000"/>
            <a:gd name="adj2" fmla="val 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Thrust-vectoring monocopter design.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Servo-actuated fins to control descent.</a:t>
          </a:r>
        </a:p>
      </dsp:txBody>
      <dsp:txXfrm>
        <a:off x="4767622" y="508044"/>
        <a:ext cx="3382450" cy="1878353"/>
      </dsp:txXfrm>
    </dsp:sp>
    <dsp:sp modelId="{1CFF906A-953A-9F42-BD20-A613710D01BE}">
      <dsp:nvSpPr>
        <dsp:cNvPr id="0" name=""/>
        <dsp:cNvSpPr/>
      </dsp:nvSpPr>
      <dsp:spPr>
        <a:xfrm>
          <a:off x="4722554" y="2399300"/>
          <a:ext cx="3472586" cy="8390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0" rIns="60960" bIns="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u="none" kern="1200">
              <a:solidFill>
                <a:schemeClr val="accent3">
                  <a:lumMod val="50000"/>
                </a:schemeClr>
              </a:solidFill>
            </a:rPr>
            <a:t>Payload</a:t>
          </a:r>
          <a:endParaRPr lang="en-US" sz="4800" u="none" kern="1200">
            <a:solidFill>
              <a:schemeClr val="accent3">
                <a:lumMod val="50000"/>
              </a:schemeClr>
            </a:solidFill>
          </a:endParaRPr>
        </a:p>
      </dsp:txBody>
      <dsp:txXfrm>
        <a:off x="4722554" y="2399300"/>
        <a:ext cx="2445483" cy="839009"/>
      </dsp:txXfrm>
    </dsp:sp>
    <dsp:sp modelId="{4813F008-CAE3-8240-96E5-A97E1E8473C0}">
      <dsp:nvSpPr>
        <dsp:cNvPr id="0" name=""/>
        <dsp:cNvSpPr/>
      </dsp:nvSpPr>
      <dsp:spPr>
        <a:xfrm>
          <a:off x="7266271" y="2438532"/>
          <a:ext cx="1215405" cy="1215405"/>
        </a:xfrm>
        <a:prstGeom prst="ellipse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8889" t="8889" r="8889" b="8889"/>
          </a:stretch>
        </a:blip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34C043-1AC3-6C4D-B66A-01BE3C4AF8FA}">
      <dsp:nvSpPr>
        <dsp:cNvPr id="0" name=""/>
        <dsp:cNvSpPr/>
      </dsp:nvSpPr>
      <dsp:spPr>
        <a:xfrm>
          <a:off x="-4914035" y="-753010"/>
          <a:ext cx="5852596" cy="5852596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5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19BBA0-BEA3-1C42-862A-49CCA3F8FEC8}">
      <dsp:nvSpPr>
        <dsp:cNvPr id="0" name=""/>
        <dsp:cNvSpPr/>
      </dsp:nvSpPr>
      <dsp:spPr>
        <a:xfrm>
          <a:off x="603637" y="434657"/>
          <a:ext cx="8937912" cy="869315"/>
        </a:xfrm>
        <a:prstGeom prst="rect">
          <a:avLst/>
        </a:prstGeom>
        <a:solidFill>
          <a:srgbClr val="A999A6">
            <a:alpha val="7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019" tIns="114300" rIns="114300" bIns="11430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>
              <a:solidFill>
                <a:schemeClr val="tx1"/>
              </a:solidFill>
            </a:rPr>
            <a:t>Preliminary Design Review.</a:t>
          </a:r>
        </a:p>
      </dsp:txBody>
      <dsp:txXfrm>
        <a:off x="603637" y="434657"/>
        <a:ext cx="8937912" cy="869315"/>
      </dsp:txXfrm>
    </dsp:sp>
    <dsp:sp modelId="{2B3672AD-F5A2-EA44-A028-78DC9261601F}">
      <dsp:nvSpPr>
        <dsp:cNvPr id="0" name=""/>
        <dsp:cNvSpPr/>
      </dsp:nvSpPr>
      <dsp:spPr>
        <a:xfrm>
          <a:off x="60315" y="325993"/>
          <a:ext cx="1086643" cy="108664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1D54C1-410A-354D-85DA-11479B1676DE}">
      <dsp:nvSpPr>
        <dsp:cNvPr id="0" name=""/>
        <dsp:cNvSpPr/>
      </dsp:nvSpPr>
      <dsp:spPr>
        <a:xfrm>
          <a:off x="919633" y="1738630"/>
          <a:ext cx="8621916" cy="869315"/>
        </a:xfrm>
        <a:prstGeom prst="rect">
          <a:avLst/>
        </a:prstGeom>
        <a:solidFill>
          <a:srgbClr val="A999A6">
            <a:alpha val="7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019" tIns="114300" rIns="114300" bIns="11430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>
              <a:solidFill>
                <a:schemeClr val="tx1"/>
              </a:solidFill>
            </a:rPr>
            <a:t>Sub-scale vehicle.</a:t>
          </a:r>
        </a:p>
      </dsp:txBody>
      <dsp:txXfrm>
        <a:off x="919633" y="1738630"/>
        <a:ext cx="8621916" cy="869315"/>
      </dsp:txXfrm>
    </dsp:sp>
    <dsp:sp modelId="{067C67BB-E6A8-0C42-BE8F-ABABF7F05C23}">
      <dsp:nvSpPr>
        <dsp:cNvPr id="0" name=""/>
        <dsp:cNvSpPr/>
      </dsp:nvSpPr>
      <dsp:spPr>
        <a:xfrm>
          <a:off x="376311" y="1629965"/>
          <a:ext cx="1086643" cy="108664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5">
              <a:shade val="80000"/>
              <a:hueOff val="87112"/>
              <a:satOff val="-18189"/>
              <a:lumOff val="188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59A5DB-11BE-DB49-B43A-D920B3C2B68F}">
      <dsp:nvSpPr>
        <dsp:cNvPr id="0" name=""/>
        <dsp:cNvSpPr/>
      </dsp:nvSpPr>
      <dsp:spPr>
        <a:xfrm>
          <a:off x="603637" y="3042602"/>
          <a:ext cx="8937912" cy="869315"/>
        </a:xfrm>
        <a:prstGeom prst="rect">
          <a:avLst/>
        </a:prstGeom>
        <a:solidFill>
          <a:srgbClr val="A999A6">
            <a:alpha val="7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019" tIns="114300" rIns="114300" bIns="11430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>
              <a:solidFill>
                <a:schemeClr val="tx1"/>
              </a:solidFill>
            </a:rPr>
            <a:t>Critical Design Review.</a:t>
          </a:r>
        </a:p>
      </dsp:txBody>
      <dsp:txXfrm>
        <a:off x="603637" y="3042602"/>
        <a:ext cx="8937912" cy="869315"/>
      </dsp:txXfrm>
    </dsp:sp>
    <dsp:sp modelId="{78D64E98-6C6B-424E-B804-9E78E1CA64B7}">
      <dsp:nvSpPr>
        <dsp:cNvPr id="0" name=""/>
        <dsp:cNvSpPr/>
      </dsp:nvSpPr>
      <dsp:spPr>
        <a:xfrm>
          <a:off x="60315" y="2933938"/>
          <a:ext cx="1086643" cy="108664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5">
              <a:shade val="80000"/>
              <a:hueOff val="174223"/>
              <a:satOff val="-36378"/>
              <a:lumOff val="377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3EF82A-5597-6043-BDFE-C1D05A583CC3}">
      <dsp:nvSpPr>
        <dsp:cNvPr id="0" name=""/>
        <dsp:cNvSpPr/>
      </dsp:nvSpPr>
      <dsp:spPr>
        <a:xfrm>
          <a:off x="0" y="666687"/>
          <a:ext cx="9601200" cy="1360799"/>
        </a:xfrm>
        <a:prstGeom prst="rect">
          <a:avLst/>
        </a:prstGeom>
        <a:solidFill>
          <a:srgbClr val="24494E">
            <a:alpha val="49959"/>
          </a:srgb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A384CF-1403-9848-A8E4-6D9FA8F0C0B3}">
      <dsp:nvSpPr>
        <dsp:cNvPr id="0" name=""/>
        <dsp:cNvSpPr/>
      </dsp:nvSpPr>
      <dsp:spPr>
        <a:xfrm>
          <a:off x="467357" y="173255"/>
          <a:ext cx="7772382" cy="14630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32" tIns="0" rIns="254032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PDR report, presentation, and flysheet were completed and turned in on October 26</a:t>
          </a:r>
          <a:r>
            <a:rPr lang="en-US" sz="2800" kern="1200" baseline="30000"/>
            <a:t>th</a:t>
          </a:r>
          <a:r>
            <a:rPr lang="en-US" sz="2800" kern="1200"/>
            <a:t>.</a:t>
          </a:r>
        </a:p>
      </dsp:txBody>
      <dsp:txXfrm>
        <a:off x="538777" y="244675"/>
        <a:ext cx="7629542" cy="1320206"/>
      </dsp:txXfrm>
    </dsp:sp>
    <dsp:sp modelId="{E0FE9275-0458-E145-B7D8-A5CB4D63203B}">
      <dsp:nvSpPr>
        <dsp:cNvPr id="0" name=""/>
        <dsp:cNvSpPr/>
      </dsp:nvSpPr>
      <dsp:spPr>
        <a:xfrm>
          <a:off x="0" y="2985094"/>
          <a:ext cx="9601200" cy="1360799"/>
        </a:xfrm>
        <a:prstGeom prst="rect">
          <a:avLst/>
        </a:prstGeom>
        <a:solidFill>
          <a:srgbClr val="24494E">
            <a:alpha val="49959"/>
          </a:srgb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13E972-0F3B-0646-9F77-F7109DD00A39}">
      <dsp:nvSpPr>
        <dsp:cNvPr id="0" name=""/>
        <dsp:cNvSpPr/>
      </dsp:nvSpPr>
      <dsp:spPr>
        <a:xfrm>
          <a:off x="467357" y="2491662"/>
          <a:ext cx="7772382" cy="14630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32" tIns="0" rIns="254032" bIns="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PDR</a:t>
          </a:r>
          <a:r>
            <a:rPr lang="en-US" sz="2800" kern="1200">
              <a:latin typeface="Arial Black"/>
            </a:rPr>
            <a:t> </a:t>
          </a:r>
          <a:r>
            <a:rPr lang="en-US" sz="2800" kern="1200">
              <a:latin typeface="+mn-lt"/>
            </a:rPr>
            <a:t>was</a:t>
          </a:r>
          <a:r>
            <a:rPr lang="en-US" sz="2800" b="0" kern="1200">
              <a:latin typeface="Arial Black"/>
            </a:rPr>
            <a:t> </a:t>
          </a:r>
          <a:r>
            <a:rPr lang="en-US" sz="2800" b="0" kern="1200"/>
            <a:t>p</a:t>
          </a:r>
          <a:r>
            <a:rPr lang="en-US" sz="2800" kern="1200"/>
            <a:t>resented to NASA on November 15</a:t>
          </a:r>
          <a:r>
            <a:rPr lang="en-US" sz="2800" kern="1200" baseline="30000"/>
            <a:t>th</a:t>
          </a:r>
          <a:r>
            <a:rPr lang="en-US" sz="2800" kern="1200"/>
            <a:t>.</a:t>
          </a:r>
          <a:r>
            <a:rPr lang="en-US" sz="2800" kern="1200">
              <a:latin typeface="Arial Black"/>
            </a:rPr>
            <a:t> </a:t>
          </a:r>
          <a:endParaRPr lang="en-US" sz="2800" kern="1200"/>
        </a:p>
      </dsp:txBody>
      <dsp:txXfrm>
        <a:off x="538777" y="2563082"/>
        <a:ext cx="7629542" cy="132020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E3B505-3FD6-D64B-804B-6998343FB06E}">
      <dsp:nvSpPr>
        <dsp:cNvPr id="0" name=""/>
        <dsp:cNvSpPr/>
      </dsp:nvSpPr>
      <dsp:spPr>
        <a:xfrm>
          <a:off x="0" y="2793"/>
          <a:ext cx="9601200" cy="2069292"/>
        </a:xfrm>
        <a:prstGeom prst="roundRect">
          <a:avLst>
            <a:gd name="adj" fmla="val 10000"/>
          </a:avLst>
        </a:prstGeom>
        <a:solidFill>
          <a:srgbClr val="6E3610">
            <a:alpha val="25000"/>
          </a:srgb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u="none" kern="1200"/>
            <a:t>Parts, Fabrication, and Testing</a:t>
          </a:r>
          <a:endParaRPr lang="en-US" sz="2600" u="none" kern="1200"/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+mn-lt"/>
            </a:rPr>
            <a:t>Bill of materials finalized for subscale vehicle, recovery, and avionics.</a:t>
          </a:r>
        </a:p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+mn-lt"/>
            </a:rPr>
            <a:t>Parts sent to Pro Hruda and </a:t>
          </a:r>
          <a:r>
            <a:rPr lang="en-US" sz="2000" b="0" kern="1200" baseline="0">
              <a:latin typeface="+mn-lt"/>
            </a:rPr>
            <a:t>are currently arriving.</a:t>
          </a:r>
          <a:endParaRPr lang="en-US" sz="2000" b="0" kern="1200" baseline="30000">
            <a:latin typeface="+mn-lt"/>
          </a:endParaRPr>
        </a:p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kern="1200">
              <a:latin typeface="+mn-lt"/>
            </a:rPr>
            <a:t>Fabrication and testing with Zenith team has begun.</a:t>
          </a:r>
        </a:p>
      </dsp:txBody>
      <dsp:txXfrm>
        <a:off x="2127169" y="2793"/>
        <a:ext cx="7474030" cy="2069292"/>
      </dsp:txXfrm>
    </dsp:sp>
    <dsp:sp modelId="{B8BE7226-B2BC-D446-BE7C-63593575E330}">
      <dsp:nvSpPr>
        <dsp:cNvPr id="0" name=""/>
        <dsp:cNvSpPr/>
      </dsp:nvSpPr>
      <dsp:spPr>
        <a:xfrm>
          <a:off x="206929" y="206929"/>
          <a:ext cx="1920240" cy="16554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8000" b="-8000"/>
          </a:stretch>
        </a:blip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110F00-F937-1848-AF58-C49339A6D9BF}">
      <dsp:nvSpPr>
        <dsp:cNvPr id="0" name=""/>
        <dsp:cNvSpPr/>
      </dsp:nvSpPr>
      <dsp:spPr>
        <a:xfrm>
          <a:off x="0" y="2276221"/>
          <a:ext cx="9601200" cy="2069292"/>
        </a:xfrm>
        <a:prstGeom prst="roundRect">
          <a:avLst>
            <a:gd name="adj" fmla="val 10000"/>
          </a:avLst>
        </a:prstGeom>
        <a:solidFill>
          <a:srgbClr val="6E3610">
            <a:alpha val="25000"/>
          </a:srgb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u="none" kern="1200"/>
            <a:t>Flight Schedule</a:t>
          </a:r>
          <a:endParaRPr lang="en-US" sz="2600" u="none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+mn-lt"/>
            </a:rPr>
            <a:t>Subscale flight scheduled December </a:t>
          </a:r>
          <a:r>
            <a:rPr lang="en-US" sz="2000" b="0" kern="1200">
              <a:latin typeface="+mn-lt"/>
            </a:rPr>
            <a:t>9</a:t>
          </a:r>
          <a:r>
            <a:rPr lang="en-US" sz="2000" b="0" kern="1200" baseline="30000">
              <a:latin typeface="+mn-lt"/>
            </a:rPr>
            <a:t>th</a:t>
          </a:r>
          <a:r>
            <a:rPr lang="en-US" sz="2000" b="0" kern="1200" baseline="0">
              <a:latin typeface="+mn-lt"/>
            </a:rPr>
            <a:t>.</a:t>
          </a:r>
          <a:endParaRPr lang="en-US" sz="2000" b="0" kern="1200">
            <a:latin typeface="+mn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+mn-lt"/>
            </a:rPr>
            <a:t>Backup subscale flight date set for December 16</a:t>
          </a:r>
          <a:r>
            <a:rPr lang="en-US" sz="2000" kern="1200" baseline="30000">
              <a:latin typeface="+mn-lt"/>
            </a:rPr>
            <a:t>th.</a:t>
          </a:r>
          <a:endParaRPr lang="en-US" sz="2000" kern="1200">
            <a:latin typeface="+mn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+mn-lt"/>
            </a:rPr>
            <a:t>Successful subscale flight deadline January 8</a:t>
          </a:r>
          <a:r>
            <a:rPr lang="en-US" sz="2000" kern="1200" baseline="30000">
              <a:latin typeface="+mn-lt"/>
            </a:rPr>
            <a:t>th</a:t>
          </a:r>
          <a:r>
            <a:rPr lang="en-US" sz="2000" kern="1200">
              <a:latin typeface="+mn-lt"/>
            </a:rPr>
            <a:t>.</a:t>
          </a:r>
        </a:p>
      </dsp:txBody>
      <dsp:txXfrm>
        <a:off x="2127169" y="2276221"/>
        <a:ext cx="7474030" cy="2069292"/>
      </dsp:txXfrm>
    </dsp:sp>
    <dsp:sp modelId="{038589C5-1CB1-2B4D-9C1F-9468B3CFDC5C}">
      <dsp:nvSpPr>
        <dsp:cNvPr id="0" name=""/>
        <dsp:cNvSpPr/>
      </dsp:nvSpPr>
      <dsp:spPr>
        <a:xfrm>
          <a:off x="206929" y="2483150"/>
          <a:ext cx="1920240" cy="16554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25B04F-C7AD-2645-8FDE-441F71A5CDCC}">
      <dsp:nvSpPr>
        <dsp:cNvPr id="0" name=""/>
        <dsp:cNvSpPr/>
      </dsp:nvSpPr>
      <dsp:spPr>
        <a:xfrm>
          <a:off x="1166395" y="513036"/>
          <a:ext cx="1912739" cy="12757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G12 fiberglass body material.</a:t>
          </a:r>
        </a:p>
      </dsp:txBody>
      <dsp:txXfrm>
        <a:off x="1472434" y="513036"/>
        <a:ext cx="1606700" cy="1275796"/>
      </dsp:txXfrm>
    </dsp:sp>
    <dsp:sp modelId="{F0319730-D663-D640-A20D-51BE266C6E72}">
      <dsp:nvSpPr>
        <dsp:cNvPr id="0" name=""/>
        <dsp:cNvSpPr/>
      </dsp:nvSpPr>
      <dsp:spPr>
        <a:xfrm>
          <a:off x="1166395" y="1788833"/>
          <a:ext cx="1912739" cy="12757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PETG 3D-printed Ogive nose cone.</a:t>
          </a:r>
        </a:p>
      </dsp:txBody>
      <dsp:txXfrm>
        <a:off x="1472434" y="1788833"/>
        <a:ext cx="1606700" cy="1275796"/>
      </dsp:txXfrm>
    </dsp:sp>
    <dsp:sp modelId="{5EC05C64-1ED1-764F-9E9A-8F9BEE713207}">
      <dsp:nvSpPr>
        <dsp:cNvPr id="0" name=""/>
        <dsp:cNvSpPr/>
      </dsp:nvSpPr>
      <dsp:spPr>
        <a:xfrm>
          <a:off x="1166395" y="3064630"/>
          <a:ext cx="1912739" cy="12757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PETG 3D-printed parabolic tail cone.</a:t>
          </a:r>
        </a:p>
      </dsp:txBody>
      <dsp:txXfrm>
        <a:off x="1472434" y="3064630"/>
        <a:ext cx="1606700" cy="1275796"/>
      </dsp:txXfrm>
    </dsp:sp>
    <dsp:sp modelId="{CB1E6948-C4E8-5242-9261-289FB1A88017}">
      <dsp:nvSpPr>
        <dsp:cNvPr id="0" name=""/>
        <dsp:cNvSpPr/>
      </dsp:nvSpPr>
      <dsp:spPr>
        <a:xfrm>
          <a:off x="146268" y="2972"/>
          <a:ext cx="1275159" cy="1275159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/>
            <a:t>Airframe</a:t>
          </a:r>
          <a:endParaRPr lang="en-US" sz="1800" u="none" kern="1200"/>
        </a:p>
      </dsp:txBody>
      <dsp:txXfrm>
        <a:off x="333011" y="189715"/>
        <a:ext cx="901673" cy="901673"/>
      </dsp:txXfrm>
    </dsp:sp>
    <dsp:sp modelId="{78226A74-F65A-3C46-9C56-988FD17C630F}">
      <dsp:nvSpPr>
        <dsp:cNvPr id="0" name=""/>
        <dsp:cNvSpPr/>
      </dsp:nvSpPr>
      <dsp:spPr>
        <a:xfrm>
          <a:off x="4354294" y="513036"/>
          <a:ext cx="1912739" cy="12757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Dual deployment stage separation.</a:t>
          </a:r>
        </a:p>
      </dsp:txBody>
      <dsp:txXfrm>
        <a:off x="4660332" y="513036"/>
        <a:ext cx="1606700" cy="1275796"/>
      </dsp:txXfrm>
    </dsp:sp>
    <dsp:sp modelId="{7CF9AF4C-6978-2047-946A-36E2EE1901A9}">
      <dsp:nvSpPr>
        <dsp:cNvPr id="0" name=""/>
        <dsp:cNvSpPr/>
      </dsp:nvSpPr>
      <dsp:spPr>
        <a:xfrm>
          <a:off x="4354294" y="1788833"/>
          <a:ext cx="1912739" cy="12757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Separation achieved with black powder and CO2.</a:t>
          </a:r>
        </a:p>
      </dsp:txBody>
      <dsp:txXfrm>
        <a:off x="4660332" y="1788833"/>
        <a:ext cx="1606700" cy="1275796"/>
      </dsp:txXfrm>
    </dsp:sp>
    <dsp:sp modelId="{6F477059-A771-AE47-BA4F-56036155FCAE}">
      <dsp:nvSpPr>
        <dsp:cNvPr id="0" name=""/>
        <dsp:cNvSpPr/>
      </dsp:nvSpPr>
      <dsp:spPr>
        <a:xfrm>
          <a:off x="3334166" y="2972"/>
          <a:ext cx="1275159" cy="1275159"/>
        </a:xfrm>
        <a:prstGeom prst="ellipse">
          <a:avLst/>
        </a:prstGeom>
        <a:solidFill>
          <a:schemeClr val="accent1">
            <a:hueOff val="0"/>
            <a:satOff val="0"/>
            <a:lumOff val="0"/>
            <a:alpha val="90436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/>
            <a:t>Recovery</a:t>
          </a:r>
          <a:endParaRPr lang="en-US" sz="1800" u="none" kern="1200"/>
        </a:p>
      </dsp:txBody>
      <dsp:txXfrm>
        <a:off x="3520909" y="189715"/>
        <a:ext cx="901673" cy="901673"/>
      </dsp:txXfrm>
    </dsp:sp>
    <dsp:sp modelId="{735464E9-6C99-964F-BD28-51B228FD059B}">
      <dsp:nvSpPr>
        <dsp:cNvPr id="0" name=""/>
        <dsp:cNvSpPr/>
      </dsp:nvSpPr>
      <dsp:spPr>
        <a:xfrm>
          <a:off x="7542192" y="513036"/>
          <a:ext cx="1912739" cy="12757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Off-the-shelf AIM3 and TeleMetrum altimeters.</a:t>
          </a:r>
        </a:p>
      </dsp:txBody>
      <dsp:txXfrm>
        <a:off x="7848230" y="513036"/>
        <a:ext cx="1606700" cy="1275796"/>
      </dsp:txXfrm>
    </dsp:sp>
    <dsp:sp modelId="{61C6DE5E-26EB-374B-97E6-98B5D72725AB}">
      <dsp:nvSpPr>
        <dsp:cNvPr id="0" name=""/>
        <dsp:cNvSpPr/>
      </dsp:nvSpPr>
      <dsp:spPr>
        <a:xfrm>
          <a:off x="6522065" y="2972"/>
          <a:ext cx="1275159" cy="1275159"/>
        </a:xfrm>
        <a:prstGeom prst="ellipse">
          <a:avLst/>
        </a:prstGeom>
        <a:solidFill>
          <a:schemeClr val="accent1">
            <a:hueOff val="0"/>
            <a:satOff val="0"/>
            <a:lumOff val="0"/>
            <a:alpha val="80254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/>
            <a:t>Avionics</a:t>
          </a:r>
          <a:endParaRPr lang="en-US" sz="1800" u="none" kern="1200"/>
        </a:p>
      </dsp:txBody>
      <dsp:txXfrm>
        <a:off x="6708808" y="189715"/>
        <a:ext cx="901673" cy="9016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227E0B-4600-B246-96ED-81FA37BA450C}">
      <dsp:nvSpPr>
        <dsp:cNvPr id="0" name=""/>
        <dsp:cNvSpPr/>
      </dsp:nvSpPr>
      <dsp:spPr>
        <a:xfrm rot="10800000">
          <a:off x="1007834" y="0"/>
          <a:ext cx="7315226" cy="773296"/>
        </a:xfrm>
        <a:prstGeom prst="homePlat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1002" tIns="80010" rIns="149352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100" kern="1200"/>
            <a:t>Demonstrate a successful sub-scale &amp; full-scale flight.</a:t>
          </a:r>
        </a:p>
      </dsp:txBody>
      <dsp:txXfrm rot="10800000">
        <a:off x="1201158" y="0"/>
        <a:ext cx="7121902" cy="773296"/>
      </dsp:txXfrm>
    </dsp:sp>
    <dsp:sp modelId="{3F27AC9D-3EB5-D04B-872E-5FDE70356E80}">
      <dsp:nvSpPr>
        <dsp:cNvPr id="0" name=""/>
        <dsp:cNvSpPr/>
      </dsp:nvSpPr>
      <dsp:spPr>
        <a:xfrm>
          <a:off x="202864" y="1777"/>
          <a:ext cx="773296" cy="773296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4000" t="9000" r="4000" b="-1000"/>
          </a:stretch>
        </a:blip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BB36B3D-1BB7-CF42-9CB9-9ED5D3634E19}">
      <dsp:nvSpPr>
        <dsp:cNvPr id="0" name=""/>
        <dsp:cNvSpPr/>
      </dsp:nvSpPr>
      <dsp:spPr>
        <a:xfrm rot="10800000">
          <a:off x="1005816" y="980506"/>
          <a:ext cx="7315226" cy="773296"/>
        </a:xfrm>
        <a:prstGeom prst="homePlat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1002" tIns="80010" rIns="149352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100" kern="1200"/>
            <a:t>Assemble and launch the vehicle at the official competition in Huntsville, Alabama.</a:t>
          </a:r>
        </a:p>
      </dsp:txBody>
      <dsp:txXfrm rot="10800000">
        <a:off x="1199140" y="980506"/>
        <a:ext cx="7121902" cy="773296"/>
      </dsp:txXfrm>
    </dsp:sp>
    <dsp:sp modelId="{01932459-6FBC-3447-A64A-87CC19717DCE}">
      <dsp:nvSpPr>
        <dsp:cNvPr id="0" name=""/>
        <dsp:cNvSpPr/>
      </dsp:nvSpPr>
      <dsp:spPr>
        <a:xfrm>
          <a:off x="202872" y="1005909"/>
          <a:ext cx="773296" cy="77329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6B674D-0083-8044-9863-F0DA36C2985A}">
      <dsp:nvSpPr>
        <dsp:cNvPr id="0" name=""/>
        <dsp:cNvSpPr/>
      </dsp:nvSpPr>
      <dsp:spPr>
        <a:xfrm rot="10800000">
          <a:off x="1005816" y="1997343"/>
          <a:ext cx="7315226" cy="773296"/>
        </a:xfrm>
        <a:prstGeom prst="homePlat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1002" tIns="80010" rIns="149352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100" kern="1200">
              <a:ea typeface="Calibri"/>
              <a:cs typeface="Calibri"/>
            </a:rPr>
            <a:t>Engage students to interact with STEM activities.</a:t>
          </a:r>
          <a:endParaRPr lang="en-US" sz="2100" kern="1200"/>
        </a:p>
      </dsp:txBody>
      <dsp:txXfrm rot="10800000">
        <a:off x="1199140" y="1997343"/>
        <a:ext cx="7121902" cy="773296"/>
      </dsp:txXfrm>
    </dsp:sp>
    <dsp:sp modelId="{AD1D07C8-7CE1-BC43-9E46-04C09A260133}">
      <dsp:nvSpPr>
        <dsp:cNvPr id="0" name=""/>
        <dsp:cNvSpPr/>
      </dsp:nvSpPr>
      <dsp:spPr>
        <a:xfrm>
          <a:off x="202872" y="2010040"/>
          <a:ext cx="773296" cy="773296"/>
        </a:xfrm>
        <a:prstGeom prst="ellipse">
          <a:avLst/>
        </a:prstGeom>
        <a:blipFill dpi="0" rotWithShape="1">
          <a:blip xmlns:r="http://schemas.openxmlformats.org/officeDocument/2006/relationships"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ECE9FA5-E4F1-D344-B2AD-4EFF67DB8A01}">
      <dsp:nvSpPr>
        <dsp:cNvPr id="0" name=""/>
        <dsp:cNvSpPr/>
      </dsp:nvSpPr>
      <dsp:spPr>
        <a:xfrm rot="10800000">
          <a:off x="1005816" y="3015950"/>
          <a:ext cx="7315226" cy="773296"/>
        </a:xfrm>
        <a:prstGeom prst="homePlat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1002" tIns="80010" rIns="149352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100" kern="1200">
              <a:ea typeface="Calibri"/>
              <a:cs typeface="Calibri"/>
            </a:rPr>
            <a:t>Complete all reports and ensure they are turned in before their due date or on their due date.</a:t>
          </a:r>
        </a:p>
      </dsp:txBody>
      <dsp:txXfrm rot="10800000">
        <a:off x="1199140" y="3015950"/>
        <a:ext cx="7121902" cy="773296"/>
      </dsp:txXfrm>
    </dsp:sp>
    <dsp:sp modelId="{7D81899F-3AEF-614C-A142-782E4DB6A85D}">
      <dsp:nvSpPr>
        <dsp:cNvPr id="0" name=""/>
        <dsp:cNvSpPr/>
      </dsp:nvSpPr>
      <dsp:spPr>
        <a:xfrm>
          <a:off x="202872" y="3014172"/>
          <a:ext cx="773296" cy="773296"/>
        </a:xfrm>
        <a:prstGeom prst="ellipse">
          <a:avLst/>
        </a:prstGeom>
        <a:blipFill rotWithShape="1"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3EF82A-5597-6043-BDFE-C1D05A583CC3}">
      <dsp:nvSpPr>
        <dsp:cNvPr id="0" name=""/>
        <dsp:cNvSpPr/>
      </dsp:nvSpPr>
      <dsp:spPr>
        <a:xfrm>
          <a:off x="0" y="666687"/>
          <a:ext cx="9601200" cy="13607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A384CF-1403-9848-A8E4-6D9FA8F0C0B3}">
      <dsp:nvSpPr>
        <dsp:cNvPr id="0" name=""/>
        <dsp:cNvSpPr/>
      </dsp:nvSpPr>
      <dsp:spPr>
        <a:xfrm>
          <a:off x="467357" y="173255"/>
          <a:ext cx="7772382" cy="14630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32" tIns="0" rIns="254032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CDR report, presentation, and flysheet due on January 8</a:t>
          </a:r>
          <a:r>
            <a:rPr lang="en-US" sz="2800" kern="1200" baseline="30000"/>
            <a:t>th</a:t>
          </a:r>
          <a:r>
            <a:rPr lang="en-US" sz="2800" kern="1200"/>
            <a:t>.</a:t>
          </a:r>
        </a:p>
      </dsp:txBody>
      <dsp:txXfrm>
        <a:off x="538777" y="244675"/>
        <a:ext cx="7629542" cy="1320206"/>
      </dsp:txXfrm>
    </dsp:sp>
    <dsp:sp modelId="{E0FE9275-0458-E145-B7D8-A5CB4D63203B}">
      <dsp:nvSpPr>
        <dsp:cNvPr id="0" name=""/>
        <dsp:cNvSpPr/>
      </dsp:nvSpPr>
      <dsp:spPr>
        <a:xfrm>
          <a:off x="0" y="2985094"/>
          <a:ext cx="9601200" cy="13607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13E972-0F3B-0646-9F77-F7109DD00A39}">
      <dsp:nvSpPr>
        <dsp:cNvPr id="0" name=""/>
        <dsp:cNvSpPr/>
      </dsp:nvSpPr>
      <dsp:spPr>
        <a:xfrm>
          <a:off x="467357" y="2491662"/>
          <a:ext cx="7772382" cy="14630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32" tIns="0" rIns="254032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Contains sub-scale flight data analysis, iteration on payload, and full-scale vehicles.</a:t>
          </a:r>
        </a:p>
      </dsp:txBody>
      <dsp:txXfrm>
        <a:off x="538777" y="2563082"/>
        <a:ext cx="7629542" cy="132020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2630EC-B274-4D4F-A97C-EA1307998D9C}">
      <dsp:nvSpPr>
        <dsp:cNvPr id="0" name=""/>
        <dsp:cNvSpPr/>
      </dsp:nvSpPr>
      <dsp:spPr>
        <a:xfrm>
          <a:off x="128971" y="629236"/>
          <a:ext cx="2979372" cy="931053"/>
        </a:xfrm>
        <a:prstGeom prst="rect">
          <a:avLst/>
        </a:prstGeom>
        <a:solidFill>
          <a:schemeClr val="accent5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634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Team Semester Review.</a:t>
          </a:r>
        </a:p>
      </dsp:txBody>
      <dsp:txXfrm>
        <a:off x="128971" y="629236"/>
        <a:ext cx="2979372" cy="931053"/>
      </dsp:txXfrm>
    </dsp:sp>
    <dsp:sp modelId="{90339476-D705-D049-81DA-BFECB8B1F91A}">
      <dsp:nvSpPr>
        <dsp:cNvPr id="0" name=""/>
        <dsp:cNvSpPr/>
      </dsp:nvSpPr>
      <dsp:spPr>
        <a:xfrm>
          <a:off x="4831" y="442097"/>
          <a:ext cx="651737" cy="1082914"/>
        </a:xfrm>
        <a:prstGeom prst="rect">
          <a:avLst/>
        </a:prstGeom>
        <a:blipFill dpi="0" rotWithShape="1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895" t="7909" r="895" b="7909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4E26E7A-EC78-C64A-8D8E-74C396F1B8CF}">
      <dsp:nvSpPr>
        <dsp:cNvPr id="0" name=""/>
        <dsp:cNvSpPr/>
      </dsp:nvSpPr>
      <dsp:spPr>
        <a:xfrm>
          <a:off x="3372984" y="602909"/>
          <a:ext cx="2979372" cy="931053"/>
        </a:xfrm>
        <a:prstGeom prst="rect">
          <a:avLst/>
        </a:prstGeom>
        <a:solidFill>
          <a:schemeClr val="accent5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634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Payload fabrication, testing, and iteration.</a:t>
          </a:r>
        </a:p>
      </dsp:txBody>
      <dsp:txXfrm>
        <a:off x="3372984" y="602909"/>
        <a:ext cx="2979372" cy="931053"/>
      </dsp:txXfrm>
    </dsp:sp>
    <dsp:sp modelId="{36ECB650-07F1-A14B-A9ED-10BBAC4BF01D}">
      <dsp:nvSpPr>
        <dsp:cNvPr id="0" name=""/>
        <dsp:cNvSpPr/>
      </dsp:nvSpPr>
      <dsp:spPr>
        <a:xfrm>
          <a:off x="3248843" y="468424"/>
          <a:ext cx="651737" cy="977606"/>
        </a:xfrm>
        <a:prstGeom prst="rect">
          <a:avLst/>
        </a:prstGeom>
        <a:blipFill>
          <a:blip xmlns:r="http://schemas.openxmlformats.org/officeDocument/2006/relationships" r:embed="rId2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E83AB29-E09A-4345-B080-18B8DE1200FD}">
      <dsp:nvSpPr>
        <dsp:cNvPr id="0" name=""/>
        <dsp:cNvSpPr/>
      </dsp:nvSpPr>
      <dsp:spPr>
        <a:xfrm>
          <a:off x="6616996" y="602909"/>
          <a:ext cx="2979372" cy="931053"/>
        </a:xfrm>
        <a:prstGeom prst="rect">
          <a:avLst/>
        </a:prstGeom>
        <a:solidFill>
          <a:schemeClr val="accent5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634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Sub-scale launch and possible backup launch.</a:t>
          </a:r>
        </a:p>
      </dsp:txBody>
      <dsp:txXfrm>
        <a:off x="6616996" y="602909"/>
        <a:ext cx="2979372" cy="931053"/>
      </dsp:txXfrm>
    </dsp:sp>
    <dsp:sp modelId="{4FABF4D1-C7D2-7A40-A0E0-191AFA6B571F}">
      <dsp:nvSpPr>
        <dsp:cNvPr id="0" name=""/>
        <dsp:cNvSpPr/>
      </dsp:nvSpPr>
      <dsp:spPr>
        <a:xfrm>
          <a:off x="6492856" y="493949"/>
          <a:ext cx="651737" cy="977606"/>
        </a:xfrm>
        <a:prstGeom prst="rect">
          <a:avLst/>
        </a:prstGeom>
        <a:blipFill dpi="0" rotWithShape="1">
          <a:blip xmlns:r="http://schemas.openxmlformats.org/officeDocument/2006/relationships" r:embed="rId3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151" t="3232" r="-20151" b="3232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1E475F1-A5EE-564F-AC9A-A42CA6EE8654}">
      <dsp:nvSpPr>
        <dsp:cNvPr id="0" name=""/>
        <dsp:cNvSpPr/>
      </dsp:nvSpPr>
      <dsp:spPr>
        <a:xfrm>
          <a:off x="128971" y="1801330"/>
          <a:ext cx="2979372" cy="931053"/>
        </a:xfrm>
        <a:prstGeom prst="rect">
          <a:avLst/>
        </a:prstGeom>
        <a:solidFill>
          <a:schemeClr val="accent5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634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Spring Project Plan.</a:t>
          </a:r>
        </a:p>
      </dsp:txBody>
      <dsp:txXfrm>
        <a:off x="128971" y="1801330"/>
        <a:ext cx="2979372" cy="931053"/>
      </dsp:txXfrm>
    </dsp:sp>
    <dsp:sp modelId="{8312178C-67BF-D64E-AA1F-B3C089440CD4}">
      <dsp:nvSpPr>
        <dsp:cNvPr id="0" name=""/>
        <dsp:cNvSpPr/>
      </dsp:nvSpPr>
      <dsp:spPr>
        <a:xfrm>
          <a:off x="4831" y="1666844"/>
          <a:ext cx="651737" cy="977606"/>
        </a:xfrm>
        <a:prstGeom prst="rect">
          <a:avLst/>
        </a:prstGeom>
        <a:blipFill dpi="0" rotWithShape="1">
          <a:blip xmlns:r="http://schemas.openxmlformats.org/officeDocument/2006/relationships" r:embed="rId4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6121" t="7909" r="-6121" b="7909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B9AF8B9-10F5-0D4A-86C1-AC9D3BCEEBB1}">
      <dsp:nvSpPr>
        <dsp:cNvPr id="0" name=""/>
        <dsp:cNvSpPr/>
      </dsp:nvSpPr>
      <dsp:spPr>
        <a:xfrm>
          <a:off x="3372984" y="1801330"/>
          <a:ext cx="2979372" cy="931053"/>
        </a:xfrm>
        <a:prstGeom prst="rect">
          <a:avLst/>
        </a:prstGeom>
        <a:solidFill>
          <a:schemeClr val="accent5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634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Full-scale fabrication and test launches.</a:t>
          </a:r>
        </a:p>
      </dsp:txBody>
      <dsp:txXfrm>
        <a:off x="3372984" y="1801330"/>
        <a:ext cx="2979372" cy="931053"/>
      </dsp:txXfrm>
    </dsp:sp>
    <dsp:sp modelId="{BAE60E53-1DAF-CB4E-B9FA-3440EE018DF1}">
      <dsp:nvSpPr>
        <dsp:cNvPr id="0" name=""/>
        <dsp:cNvSpPr/>
      </dsp:nvSpPr>
      <dsp:spPr>
        <a:xfrm>
          <a:off x="3248843" y="1666844"/>
          <a:ext cx="651737" cy="977606"/>
        </a:xfrm>
        <a:prstGeom prst="rect">
          <a:avLst/>
        </a:prstGeom>
        <a:blipFill dpi="0" rotWithShape="1">
          <a:blip xmlns:r="http://schemas.openxmlformats.org/officeDocument/2006/relationships" r:embed="rId5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136" t="3232" r="-13136" b="3232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3F4AEDA-EEA0-7246-AB95-4ADFFAAF588A}">
      <dsp:nvSpPr>
        <dsp:cNvPr id="0" name=""/>
        <dsp:cNvSpPr/>
      </dsp:nvSpPr>
      <dsp:spPr>
        <a:xfrm>
          <a:off x="6616996" y="1801330"/>
          <a:ext cx="2979372" cy="931053"/>
        </a:xfrm>
        <a:prstGeom prst="rect">
          <a:avLst/>
        </a:prstGeom>
        <a:solidFill>
          <a:schemeClr val="accent5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634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Critical Design Review (CDR).</a:t>
          </a:r>
        </a:p>
      </dsp:txBody>
      <dsp:txXfrm>
        <a:off x="6616996" y="1801330"/>
        <a:ext cx="2979372" cy="931053"/>
      </dsp:txXfrm>
    </dsp:sp>
    <dsp:sp modelId="{16054209-550A-6F45-B169-58A9DB31E695}">
      <dsp:nvSpPr>
        <dsp:cNvPr id="0" name=""/>
        <dsp:cNvSpPr/>
      </dsp:nvSpPr>
      <dsp:spPr>
        <a:xfrm>
          <a:off x="6492856" y="1666844"/>
          <a:ext cx="651737" cy="977606"/>
        </a:xfrm>
        <a:prstGeom prst="rect">
          <a:avLst/>
        </a:prstGeom>
        <a:blipFill>
          <a:blip xmlns:r="http://schemas.openxmlformats.org/officeDocument/2006/relationships" r:embed="rId6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D967541-0E3C-C444-B850-205A6D5D83B2}">
      <dsp:nvSpPr>
        <dsp:cNvPr id="0" name=""/>
        <dsp:cNvSpPr/>
      </dsp:nvSpPr>
      <dsp:spPr>
        <a:xfrm>
          <a:off x="3372984" y="2973423"/>
          <a:ext cx="2979372" cy="931053"/>
        </a:xfrm>
        <a:prstGeom prst="rect">
          <a:avLst/>
        </a:prstGeom>
        <a:solidFill>
          <a:schemeClr val="accent5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634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Flight Readiness Review (FRR).</a:t>
          </a:r>
        </a:p>
      </dsp:txBody>
      <dsp:txXfrm>
        <a:off x="3372984" y="2973423"/>
        <a:ext cx="2979372" cy="931053"/>
      </dsp:txXfrm>
    </dsp:sp>
    <dsp:sp modelId="{FD6D53C5-B629-CA4E-8A88-DA0855A355A1}">
      <dsp:nvSpPr>
        <dsp:cNvPr id="0" name=""/>
        <dsp:cNvSpPr/>
      </dsp:nvSpPr>
      <dsp:spPr>
        <a:xfrm>
          <a:off x="3248843" y="2838938"/>
          <a:ext cx="651737" cy="977606"/>
        </a:xfrm>
        <a:prstGeom prst="rect">
          <a:avLst/>
        </a:prstGeom>
        <a:blipFill>
          <a:blip xmlns:r="http://schemas.openxmlformats.org/officeDocument/2006/relationships" r:embed="rId6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2B68CB-B333-954A-9625-DD176FD43F1C}">
      <dsp:nvSpPr>
        <dsp:cNvPr id="0" name=""/>
        <dsp:cNvSpPr/>
      </dsp:nvSpPr>
      <dsp:spPr>
        <a:xfrm>
          <a:off x="7240" y="1780462"/>
          <a:ext cx="91440" cy="5639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3932"/>
              </a:lnTo>
              <a:lnTo>
                <a:pt x="118019" y="563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07A385-E2CE-5643-B25E-AD0143E00806}">
      <dsp:nvSpPr>
        <dsp:cNvPr id="0" name=""/>
        <dsp:cNvSpPr/>
      </dsp:nvSpPr>
      <dsp:spPr>
        <a:xfrm>
          <a:off x="7240" y="1780462"/>
          <a:ext cx="91440" cy="2217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1717"/>
              </a:lnTo>
              <a:lnTo>
                <a:pt x="118019" y="22171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41083D-5702-AF4A-9230-FEBC980D5F8B}">
      <dsp:nvSpPr>
        <dsp:cNvPr id="0" name=""/>
        <dsp:cNvSpPr/>
      </dsp:nvSpPr>
      <dsp:spPr>
        <a:xfrm>
          <a:off x="245758" y="1438246"/>
          <a:ext cx="1226674" cy="101218"/>
        </a:xfrm>
        <a:custGeom>
          <a:avLst/>
          <a:gdLst/>
          <a:ahLst/>
          <a:cxnLst/>
          <a:rect l="0" t="0" r="0" b="0"/>
          <a:pathLst>
            <a:path>
              <a:moveTo>
                <a:pt x="1226674" y="0"/>
              </a:moveTo>
              <a:lnTo>
                <a:pt x="1226674" y="50609"/>
              </a:lnTo>
              <a:lnTo>
                <a:pt x="0" y="50609"/>
              </a:lnTo>
              <a:lnTo>
                <a:pt x="0" y="10121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0B8C67-B068-BD4C-8BE1-2F397BA33613}">
      <dsp:nvSpPr>
        <dsp:cNvPr id="0" name=""/>
        <dsp:cNvSpPr/>
      </dsp:nvSpPr>
      <dsp:spPr>
        <a:xfrm>
          <a:off x="710951" y="2122678"/>
          <a:ext cx="91440" cy="5639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3932"/>
              </a:lnTo>
              <a:lnTo>
                <a:pt x="118019" y="563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CB91CE-E3AF-2742-B24F-44388A07860F}">
      <dsp:nvSpPr>
        <dsp:cNvPr id="0" name=""/>
        <dsp:cNvSpPr/>
      </dsp:nvSpPr>
      <dsp:spPr>
        <a:xfrm>
          <a:off x="710951" y="2122678"/>
          <a:ext cx="91440" cy="2217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1717"/>
              </a:lnTo>
              <a:lnTo>
                <a:pt x="118019" y="22171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EA741A-0526-8E43-86C7-E974713405C9}">
      <dsp:nvSpPr>
        <dsp:cNvPr id="0" name=""/>
        <dsp:cNvSpPr/>
      </dsp:nvSpPr>
      <dsp:spPr>
        <a:xfrm>
          <a:off x="949469" y="1780462"/>
          <a:ext cx="291606" cy="101218"/>
        </a:xfrm>
        <a:custGeom>
          <a:avLst/>
          <a:gdLst/>
          <a:ahLst/>
          <a:cxnLst/>
          <a:rect l="0" t="0" r="0" b="0"/>
          <a:pathLst>
            <a:path>
              <a:moveTo>
                <a:pt x="291606" y="0"/>
              </a:moveTo>
              <a:lnTo>
                <a:pt x="291606" y="50609"/>
              </a:lnTo>
              <a:lnTo>
                <a:pt x="0" y="50609"/>
              </a:lnTo>
              <a:lnTo>
                <a:pt x="0" y="10121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590D0F-302B-3E4B-BD25-589E74C0CC55}">
      <dsp:nvSpPr>
        <dsp:cNvPr id="0" name=""/>
        <dsp:cNvSpPr/>
      </dsp:nvSpPr>
      <dsp:spPr>
        <a:xfrm>
          <a:off x="1294164" y="2122678"/>
          <a:ext cx="91440" cy="5639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3932"/>
              </a:lnTo>
              <a:lnTo>
                <a:pt x="118019" y="563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62D2D1-7F33-8341-ABCC-9602EA1139A3}">
      <dsp:nvSpPr>
        <dsp:cNvPr id="0" name=""/>
        <dsp:cNvSpPr/>
      </dsp:nvSpPr>
      <dsp:spPr>
        <a:xfrm>
          <a:off x="1294164" y="2122678"/>
          <a:ext cx="91440" cy="2217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1717"/>
              </a:lnTo>
              <a:lnTo>
                <a:pt x="118019" y="22171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7E0134-56FF-2A46-9F04-9C2B073C388D}">
      <dsp:nvSpPr>
        <dsp:cNvPr id="0" name=""/>
        <dsp:cNvSpPr/>
      </dsp:nvSpPr>
      <dsp:spPr>
        <a:xfrm>
          <a:off x="1241075" y="1780462"/>
          <a:ext cx="291606" cy="1012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609"/>
              </a:lnTo>
              <a:lnTo>
                <a:pt x="291606" y="50609"/>
              </a:lnTo>
              <a:lnTo>
                <a:pt x="291606" y="10121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4BEEB5-D1E8-D644-A834-1B1E9E7189A6}">
      <dsp:nvSpPr>
        <dsp:cNvPr id="0" name=""/>
        <dsp:cNvSpPr/>
      </dsp:nvSpPr>
      <dsp:spPr>
        <a:xfrm>
          <a:off x="1241075" y="1438246"/>
          <a:ext cx="231357" cy="101218"/>
        </a:xfrm>
        <a:custGeom>
          <a:avLst/>
          <a:gdLst/>
          <a:ahLst/>
          <a:cxnLst/>
          <a:rect l="0" t="0" r="0" b="0"/>
          <a:pathLst>
            <a:path>
              <a:moveTo>
                <a:pt x="231357" y="0"/>
              </a:moveTo>
              <a:lnTo>
                <a:pt x="231357" y="50609"/>
              </a:lnTo>
              <a:lnTo>
                <a:pt x="0" y="50609"/>
              </a:lnTo>
              <a:lnTo>
                <a:pt x="0" y="10121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F9FB95-3E4B-774D-ACD2-A9F702DC0404}">
      <dsp:nvSpPr>
        <dsp:cNvPr id="0" name=""/>
        <dsp:cNvSpPr/>
      </dsp:nvSpPr>
      <dsp:spPr>
        <a:xfrm>
          <a:off x="1877376" y="2122678"/>
          <a:ext cx="91440" cy="2217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1717"/>
              </a:lnTo>
              <a:lnTo>
                <a:pt x="118019" y="22171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93EBDC-F5E4-6642-B5D3-07955628D569}">
      <dsp:nvSpPr>
        <dsp:cNvPr id="0" name=""/>
        <dsp:cNvSpPr/>
      </dsp:nvSpPr>
      <dsp:spPr>
        <a:xfrm>
          <a:off x="2070174" y="1780462"/>
          <a:ext cx="91440" cy="10121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121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129019-DC30-9D49-AE7F-07536B35C15F}">
      <dsp:nvSpPr>
        <dsp:cNvPr id="0" name=""/>
        <dsp:cNvSpPr/>
      </dsp:nvSpPr>
      <dsp:spPr>
        <a:xfrm>
          <a:off x="1472432" y="1438246"/>
          <a:ext cx="643461" cy="1012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609"/>
              </a:lnTo>
              <a:lnTo>
                <a:pt x="643461" y="50609"/>
              </a:lnTo>
              <a:lnTo>
                <a:pt x="643461" y="10121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A04CC1-40AB-A649-9B3A-0E1D9EFCA8FB}">
      <dsp:nvSpPr>
        <dsp:cNvPr id="0" name=""/>
        <dsp:cNvSpPr/>
      </dsp:nvSpPr>
      <dsp:spPr>
        <a:xfrm>
          <a:off x="2460589" y="2122678"/>
          <a:ext cx="91440" cy="2217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1717"/>
              </a:lnTo>
              <a:lnTo>
                <a:pt x="118019" y="22171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FFD1D3-0A5E-B547-8876-46D287049F26}">
      <dsp:nvSpPr>
        <dsp:cNvPr id="0" name=""/>
        <dsp:cNvSpPr/>
      </dsp:nvSpPr>
      <dsp:spPr>
        <a:xfrm>
          <a:off x="2653386" y="1780462"/>
          <a:ext cx="91440" cy="10121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121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BD634C-8949-7B40-8890-993F42339C88}">
      <dsp:nvSpPr>
        <dsp:cNvPr id="0" name=""/>
        <dsp:cNvSpPr/>
      </dsp:nvSpPr>
      <dsp:spPr>
        <a:xfrm>
          <a:off x="1472432" y="1438246"/>
          <a:ext cx="1226674" cy="1012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609"/>
              </a:lnTo>
              <a:lnTo>
                <a:pt x="1226674" y="50609"/>
              </a:lnTo>
              <a:lnTo>
                <a:pt x="1226674" y="10121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CAEE4B-2E8E-BF41-B604-E9CC1ABE42CF}">
      <dsp:nvSpPr>
        <dsp:cNvPr id="0" name=""/>
        <dsp:cNvSpPr/>
      </dsp:nvSpPr>
      <dsp:spPr>
        <a:xfrm>
          <a:off x="1472432" y="1096031"/>
          <a:ext cx="2517514" cy="101218"/>
        </a:xfrm>
        <a:custGeom>
          <a:avLst/>
          <a:gdLst/>
          <a:ahLst/>
          <a:cxnLst/>
          <a:rect l="0" t="0" r="0" b="0"/>
          <a:pathLst>
            <a:path>
              <a:moveTo>
                <a:pt x="2517514" y="0"/>
              </a:moveTo>
              <a:lnTo>
                <a:pt x="2517514" y="50609"/>
              </a:lnTo>
              <a:lnTo>
                <a:pt x="0" y="50609"/>
              </a:lnTo>
              <a:lnTo>
                <a:pt x="0" y="10121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65B181-D782-CF4F-9385-AC27860E1101}">
      <dsp:nvSpPr>
        <dsp:cNvPr id="0" name=""/>
        <dsp:cNvSpPr/>
      </dsp:nvSpPr>
      <dsp:spPr>
        <a:xfrm>
          <a:off x="3043801" y="2122678"/>
          <a:ext cx="91440" cy="5639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3932"/>
              </a:lnTo>
              <a:lnTo>
                <a:pt x="118019" y="563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D2C93A-9181-BD48-84D1-840E19685011}">
      <dsp:nvSpPr>
        <dsp:cNvPr id="0" name=""/>
        <dsp:cNvSpPr/>
      </dsp:nvSpPr>
      <dsp:spPr>
        <a:xfrm>
          <a:off x="3043801" y="2122678"/>
          <a:ext cx="91440" cy="2217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1717"/>
              </a:lnTo>
              <a:lnTo>
                <a:pt x="118019" y="22171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6F6CA2-A2A9-5D47-BF65-7DE86CDA2E14}">
      <dsp:nvSpPr>
        <dsp:cNvPr id="0" name=""/>
        <dsp:cNvSpPr/>
      </dsp:nvSpPr>
      <dsp:spPr>
        <a:xfrm>
          <a:off x="3282319" y="1780462"/>
          <a:ext cx="497658" cy="101218"/>
        </a:xfrm>
        <a:custGeom>
          <a:avLst/>
          <a:gdLst/>
          <a:ahLst/>
          <a:cxnLst/>
          <a:rect l="0" t="0" r="0" b="0"/>
          <a:pathLst>
            <a:path>
              <a:moveTo>
                <a:pt x="497658" y="0"/>
              </a:moveTo>
              <a:lnTo>
                <a:pt x="497658" y="50609"/>
              </a:lnTo>
              <a:lnTo>
                <a:pt x="0" y="50609"/>
              </a:lnTo>
              <a:lnTo>
                <a:pt x="0" y="10121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90BD15-2EBC-6748-8953-55BC04095AE5}">
      <dsp:nvSpPr>
        <dsp:cNvPr id="0" name=""/>
        <dsp:cNvSpPr/>
      </dsp:nvSpPr>
      <dsp:spPr>
        <a:xfrm>
          <a:off x="3986030" y="2122678"/>
          <a:ext cx="291606" cy="101218"/>
        </a:xfrm>
        <a:custGeom>
          <a:avLst/>
          <a:gdLst/>
          <a:ahLst/>
          <a:cxnLst/>
          <a:rect l="0" t="0" r="0" b="0"/>
          <a:pathLst>
            <a:path>
              <a:moveTo>
                <a:pt x="291606" y="0"/>
              </a:moveTo>
              <a:lnTo>
                <a:pt x="291606" y="50609"/>
              </a:lnTo>
              <a:lnTo>
                <a:pt x="0" y="50609"/>
              </a:lnTo>
              <a:lnTo>
                <a:pt x="0" y="10121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F2DB20-2A42-AD4D-88A0-A5E1570549D5}">
      <dsp:nvSpPr>
        <dsp:cNvPr id="0" name=""/>
        <dsp:cNvSpPr/>
      </dsp:nvSpPr>
      <dsp:spPr>
        <a:xfrm>
          <a:off x="4330725" y="2464893"/>
          <a:ext cx="91440" cy="5639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3932"/>
              </a:lnTo>
              <a:lnTo>
                <a:pt x="118019" y="563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2FFFBF-B957-7C4E-B946-B54BAEF8682E}">
      <dsp:nvSpPr>
        <dsp:cNvPr id="0" name=""/>
        <dsp:cNvSpPr/>
      </dsp:nvSpPr>
      <dsp:spPr>
        <a:xfrm>
          <a:off x="4330725" y="2464893"/>
          <a:ext cx="91440" cy="2217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1717"/>
              </a:lnTo>
              <a:lnTo>
                <a:pt x="118019" y="22171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813009-C09A-FD48-A250-7120678FD3A5}">
      <dsp:nvSpPr>
        <dsp:cNvPr id="0" name=""/>
        <dsp:cNvSpPr/>
      </dsp:nvSpPr>
      <dsp:spPr>
        <a:xfrm>
          <a:off x="4277636" y="2122678"/>
          <a:ext cx="291606" cy="1012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609"/>
              </a:lnTo>
              <a:lnTo>
                <a:pt x="291606" y="50609"/>
              </a:lnTo>
              <a:lnTo>
                <a:pt x="291606" y="10121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DD24BF-9363-3A40-8694-44732B6D59FA}">
      <dsp:nvSpPr>
        <dsp:cNvPr id="0" name=""/>
        <dsp:cNvSpPr/>
      </dsp:nvSpPr>
      <dsp:spPr>
        <a:xfrm>
          <a:off x="3779978" y="1780462"/>
          <a:ext cx="497658" cy="1012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609"/>
              </a:lnTo>
              <a:lnTo>
                <a:pt x="497658" y="50609"/>
              </a:lnTo>
              <a:lnTo>
                <a:pt x="497658" y="10121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F555BA-27A5-2840-AEC4-D1201E6C52AA}">
      <dsp:nvSpPr>
        <dsp:cNvPr id="0" name=""/>
        <dsp:cNvSpPr/>
      </dsp:nvSpPr>
      <dsp:spPr>
        <a:xfrm>
          <a:off x="3779978" y="1438246"/>
          <a:ext cx="2727482" cy="101218"/>
        </a:xfrm>
        <a:custGeom>
          <a:avLst/>
          <a:gdLst/>
          <a:ahLst/>
          <a:cxnLst/>
          <a:rect l="0" t="0" r="0" b="0"/>
          <a:pathLst>
            <a:path>
              <a:moveTo>
                <a:pt x="2727482" y="0"/>
              </a:moveTo>
              <a:lnTo>
                <a:pt x="2727482" y="50609"/>
              </a:lnTo>
              <a:lnTo>
                <a:pt x="0" y="50609"/>
              </a:lnTo>
              <a:lnTo>
                <a:pt x="0" y="10121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770537-D09A-674E-BF99-42923139207C}">
      <dsp:nvSpPr>
        <dsp:cNvPr id="0" name=""/>
        <dsp:cNvSpPr/>
      </dsp:nvSpPr>
      <dsp:spPr>
        <a:xfrm>
          <a:off x="5152455" y="2122678"/>
          <a:ext cx="874818" cy="101218"/>
        </a:xfrm>
        <a:custGeom>
          <a:avLst/>
          <a:gdLst/>
          <a:ahLst/>
          <a:cxnLst/>
          <a:rect l="0" t="0" r="0" b="0"/>
          <a:pathLst>
            <a:path>
              <a:moveTo>
                <a:pt x="874818" y="0"/>
              </a:moveTo>
              <a:lnTo>
                <a:pt x="874818" y="50609"/>
              </a:lnTo>
              <a:lnTo>
                <a:pt x="0" y="50609"/>
              </a:lnTo>
              <a:lnTo>
                <a:pt x="0" y="10121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7183BB-7672-DF4C-AAF0-64D09476A299}">
      <dsp:nvSpPr>
        <dsp:cNvPr id="0" name=""/>
        <dsp:cNvSpPr/>
      </dsp:nvSpPr>
      <dsp:spPr>
        <a:xfrm>
          <a:off x="5735668" y="2122678"/>
          <a:ext cx="291606" cy="101218"/>
        </a:xfrm>
        <a:custGeom>
          <a:avLst/>
          <a:gdLst/>
          <a:ahLst/>
          <a:cxnLst/>
          <a:rect l="0" t="0" r="0" b="0"/>
          <a:pathLst>
            <a:path>
              <a:moveTo>
                <a:pt x="291606" y="0"/>
              </a:moveTo>
              <a:lnTo>
                <a:pt x="291606" y="50609"/>
              </a:lnTo>
              <a:lnTo>
                <a:pt x="0" y="50609"/>
              </a:lnTo>
              <a:lnTo>
                <a:pt x="0" y="10121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77930F-CCCF-A243-A6B2-CB74FEF23F2A}">
      <dsp:nvSpPr>
        <dsp:cNvPr id="0" name=""/>
        <dsp:cNvSpPr/>
      </dsp:nvSpPr>
      <dsp:spPr>
        <a:xfrm>
          <a:off x="6080363" y="2464893"/>
          <a:ext cx="91440" cy="2217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1717"/>
              </a:lnTo>
              <a:lnTo>
                <a:pt x="118019" y="22171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40C06E-68EF-6849-A0F0-CFCD81CEEDD2}">
      <dsp:nvSpPr>
        <dsp:cNvPr id="0" name=""/>
        <dsp:cNvSpPr/>
      </dsp:nvSpPr>
      <dsp:spPr>
        <a:xfrm>
          <a:off x="6027274" y="2122678"/>
          <a:ext cx="291606" cy="1012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609"/>
              </a:lnTo>
              <a:lnTo>
                <a:pt x="291606" y="50609"/>
              </a:lnTo>
              <a:lnTo>
                <a:pt x="291606" y="10121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DE362E-95ED-2A40-BA32-268E77D34715}">
      <dsp:nvSpPr>
        <dsp:cNvPr id="0" name=""/>
        <dsp:cNvSpPr/>
      </dsp:nvSpPr>
      <dsp:spPr>
        <a:xfrm>
          <a:off x="6663575" y="2464893"/>
          <a:ext cx="91440" cy="2217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1717"/>
              </a:lnTo>
              <a:lnTo>
                <a:pt x="118019" y="22171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10B45E-B9A2-7744-AFCC-0468013A87E4}">
      <dsp:nvSpPr>
        <dsp:cNvPr id="0" name=""/>
        <dsp:cNvSpPr/>
      </dsp:nvSpPr>
      <dsp:spPr>
        <a:xfrm>
          <a:off x="6027274" y="2122678"/>
          <a:ext cx="874818" cy="1012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609"/>
              </a:lnTo>
              <a:lnTo>
                <a:pt x="874818" y="50609"/>
              </a:lnTo>
              <a:lnTo>
                <a:pt x="874818" y="10121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C329CB-7091-454D-95D3-9B514CE5A097}">
      <dsp:nvSpPr>
        <dsp:cNvPr id="0" name=""/>
        <dsp:cNvSpPr/>
      </dsp:nvSpPr>
      <dsp:spPr>
        <a:xfrm>
          <a:off x="6027274" y="1780462"/>
          <a:ext cx="1020621" cy="101218"/>
        </a:xfrm>
        <a:custGeom>
          <a:avLst/>
          <a:gdLst/>
          <a:ahLst/>
          <a:cxnLst/>
          <a:rect l="0" t="0" r="0" b="0"/>
          <a:pathLst>
            <a:path>
              <a:moveTo>
                <a:pt x="1020621" y="0"/>
              </a:moveTo>
              <a:lnTo>
                <a:pt x="1020621" y="50609"/>
              </a:lnTo>
              <a:lnTo>
                <a:pt x="0" y="50609"/>
              </a:lnTo>
              <a:lnTo>
                <a:pt x="0" y="10121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4FCA83-7086-3148-BC4C-64DB56B9512D}">
      <dsp:nvSpPr>
        <dsp:cNvPr id="0" name=""/>
        <dsp:cNvSpPr/>
      </dsp:nvSpPr>
      <dsp:spPr>
        <a:xfrm>
          <a:off x="7246788" y="2464893"/>
          <a:ext cx="91440" cy="5639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3932"/>
              </a:lnTo>
              <a:lnTo>
                <a:pt x="118019" y="563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703BFA-9AB7-4E4F-A79C-04DE4FBEDDEE}">
      <dsp:nvSpPr>
        <dsp:cNvPr id="0" name=""/>
        <dsp:cNvSpPr/>
      </dsp:nvSpPr>
      <dsp:spPr>
        <a:xfrm>
          <a:off x="7246788" y="2464893"/>
          <a:ext cx="91440" cy="2217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1717"/>
              </a:lnTo>
              <a:lnTo>
                <a:pt x="118019" y="22171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7BF8D2-5B19-2F40-84A5-C44DFF501ED1}">
      <dsp:nvSpPr>
        <dsp:cNvPr id="0" name=""/>
        <dsp:cNvSpPr/>
      </dsp:nvSpPr>
      <dsp:spPr>
        <a:xfrm>
          <a:off x="7485305" y="2122678"/>
          <a:ext cx="583212" cy="101218"/>
        </a:xfrm>
        <a:custGeom>
          <a:avLst/>
          <a:gdLst/>
          <a:ahLst/>
          <a:cxnLst/>
          <a:rect l="0" t="0" r="0" b="0"/>
          <a:pathLst>
            <a:path>
              <a:moveTo>
                <a:pt x="583212" y="0"/>
              </a:moveTo>
              <a:lnTo>
                <a:pt x="583212" y="50609"/>
              </a:lnTo>
              <a:lnTo>
                <a:pt x="0" y="50609"/>
              </a:lnTo>
              <a:lnTo>
                <a:pt x="0" y="10121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109328-334D-4F4E-A625-5B1EA14349DC}">
      <dsp:nvSpPr>
        <dsp:cNvPr id="0" name=""/>
        <dsp:cNvSpPr/>
      </dsp:nvSpPr>
      <dsp:spPr>
        <a:xfrm>
          <a:off x="8022798" y="2122678"/>
          <a:ext cx="91440" cy="10121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121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FA6F8F-C5FA-5744-ABA9-C625E88CDC88}">
      <dsp:nvSpPr>
        <dsp:cNvPr id="0" name=""/>
        <dsp:cNvSpPr/>
      </dsp:nvSpPr>
      <dsp:spPr>
        <a:xfrm>
          <a:off x="8068518" y="2122678"/>
          <a:ext cx="583212" cy="1012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609"/>
              </a:lnTo>
              <a:lnTo>
                <a:pt x="583212" y="50609"/>
              </a:lnTo>
              <a:lnTo>
                <a:pt x="583212" y="10121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EDC1B5-CB06-764E-B3EE-4DC905BF1479}">
      <dsp:nvSpPr>
        <dsp:cNvPr id="0" name=""/>
        <dsp:cNvSpPr/>
      </dsp:nvSpPr>
      <dsp:spPr>
        <a:xfrm>
          <a:off x="7047896" y="1780462"/>
          <a:ext cx="1020621" cy="1012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609"/>
              </a:lnTo>
              <a:lnTo>
                <a:pt x="1020621" y="50609"/>
              </a:lnTo>
              <a:lnTo>
                <a:pt x="1020621" y="10121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887C5A-505A-E246-A48E-18B54B98036F}">
      <dsp:nvSpPr>
        <dsp:cNvPr id="0" name=""/>
        <dsp:cNvSpPr/>
      </dsp:nvSpPr>
      <dsp:spPr>
        <a:xfrm>
          <a:off x="6507460" y="1438246"/>
          <a:ext cx="540435" cy="1012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609"/>
              </a:lnTo>
              <a:lnTo>
                <a:pt x="540435" y="50609"/>
              </a:lnTo>
              <a:lnTo>
                <a:pt x="540435" y="10121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593037-4090-A541-9AA2-F0821E415C3B}">
      <dsp:nvSpPr>
        <dsp:cNvPr id="0" name=""/>
        <dsp:cNvSpPr/>
      </dsp:nvSpPr>
      <dsp:spPr>
        <a:xfrm>
          <a:off x="8996425" y="2464893"/>
          <a:ext cx="91440" cy="90614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06148"/>
              </a:lnTo>
              <a:lnTo>
                <a:pt x="118019" y="90614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311C19-62D9-FE4E-8FB9-D7AC07C11B72}">
      <dsp:nvSpPr>
        <dsp:cNvPr id="0" name=""/>
        <dsp:cNvSpPr/>
      </dsp:nvSpPr>
      <dsp:spPr>
        <a:xfrm>
          <a:off x="8996425" y="2464893"/>
          <a:ext cx="91440" cy="5639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3932"/>
              </a:lnTo>
              <a:lnTo>
                <a:pt x="118019" y="563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98F6A8-CD98-394B-89C0-6EC4AD292CD9}">
      <dsp:nvSpPr>
        <dsp:cNvPr id="0" name=""/>
        <dsp:cNvSpPr/>
      </dsp:nvSpPr>
      <dsp:spPr>
        <a:xfrm>
          <a:off x="8996425" y="2464893"/>
          <a:ext cx="91440" cy="2217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1717"/>
              </a:lnTo>
              <a:lnTo>
                <a:pt x="118019" y="22171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2B03FE-596B-5645-BA21-01824BFF9925}">
      <dsp:nvSpPr>
        <dsp:cNvPr id="0" name=""/>
        <dsp:cNvSpPr/>
      </dsp:nvSpPr>
      <dsp:spPr>
        <a:xfrm>
          <a:off x="9189223" y="2122678"/>
          <a:ext cx="91440" cy="10121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121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1A4634-C1AD-A845-94CA-AE6305FED64D}">
      <dsp:nvSpPr>
        <dsp:cNvPr id="0" name=""/>
        <dsp:cNvSpPr/>
      </dsp:nvSpPr>
      <dsp:spPr>
        <a:xfrm>
          <a:off x="9189223" y="1780462"/>
          <a:ext cx="91440" cy="10121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121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B58A23-C033-6A4F-A7D0-715958E37439}">
      <dsp:nvSpPr>
        <dsp:cNvPr id="0" name=""/>
        <dsp:cNvSpPr/>
      </dsp:nvSpPr>
      <dsp:spPr>
        <a:xfrm>
          <a:off x="6507460" y="1438246"/>
          <a:ext cx="2727482" cy="1012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609"/>
              </a:lnTo>
              <a:lnTo>
                <a:pt x="2727482" y="50609"/>
              </a:lnTo>
              <a:lnTo>
                <a:pt x="2727482" y="10121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FD828C-E36F-DA48-8B12-92D90B99B8F7}">
      <dsp:nvSpPr>
        <dsp:cNvPr id="0" name=""/>
        <dsp:cNvSpPr/>
      </dsp:nvSpPr>
      <dsp:spPr>
        <a:xfrm>
          <a:off x="3989946" y="1096031"/>
          <a:ext cx="2517514" cy="1012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609"/>
              </a:lnTo>
              <a:lnTo>
                <a:pt x="2517514" y="50609"/>
              </a:lnTo>
              <a:lnTo>
                <a:pt x="2517514" y="10121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819E6-18B9-6C48-A707-282649215778}">
      <dsp:nvSpPr>
        <dsp:cNvPr id="0" name=""/>
        <dsp:cNvSpPr/>
      </dsp:nvSpPr>
      <dsp:spPr>
        <a:xfrm>
          <a:off x="3748949" y="855034"/>
          <a:ext cx="481993" cy="2409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Rocket</a:t>
          </a:r>
        </a:p>
      </dsp:txBody>
      <dsp:txXfrm>
        <a:off x="3748949" y="855034"/>
        <a:ext cx="481993" cy="240996"/>
      </dsp:txXfrm>
    </dsp:sp>
    <dsp:sp modelId="{FA17F50F-0913-6E48-AEE7-24204C3AF8DC}">
      <dsp:nvSpPr>
        <dsp:cNvPr id="0" name=""/>
        <dsp:cNvSpPr/>
      </dsp:nvSpPr>
      <dsp:spPr>
        <a:xfrm>
          <a:off x="6266463" y="1197249"/>
          <a:ext cx="481993" cy="24099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Launch Vehicle</a:t>
          </a:r>
        </a:p>
      </dsp:txBody>
      <dsp:txXfrm>
        <a:off x="6266463" y="1197249"/>
        <a:ext cx="481993" cy="240996"/>
      </dsp:txXfrm>
    </dsp:sp>
    <dsp:sp modelId="{5B70BE93-1935-6E47-BD4C-4E0B5BF38AF7}">
      <dsp:nvSpPr>
        <dsp:cNvPr id="0" name=""/>
        <dsp:cNvSpPr/>
      </dsp:nvSpPr>
      <dsp:spPr>
        <a:xfrm>
          <a:off x="8993946" y="1539465"/>
          <a:ext cx="481993" cy="24099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Propulsion</a:t>
          </a:r>
        </a:p>
      </dsp:txBody>
      <dsp:txXfrm>
        <a:off x="8993946" y="1539465"/>
        <a:ext cx="481993" cy="240996"/>
      </dsp:txXfrm>
    </dsp:sp>
    <dsp:sp modelId="{024A1FCD-0224-6F45-B7AA-6E0CB6F97F1D}">
      <dsp:nvSpPr>
        <dsp:cNvPr id="0" name=""/>
        <dsp:cNvSpPr/>
      </dsp:nvSpPr>
      <dsp:spPr>
        <a:xfrm>
          <a:off x="8993946" y="1881681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Accelerates vehicle</a:t>
          </a:r>
        </a:p>
      </dsp:txBody>
      <dsp:txXfrm>
        <a:off x="8993946" y="1881681"/>
        <a:ext cx="481993" cy="240996"/>
      </dsp:txXfrm>
    </dsp:sp>
    <dsp:sp modelId="{16874A71-F274-C043-A14B-ECE2D0B29B21}">
      <dsp:nvSpPr>
        <dsp:cNvPr id="0" name=""/>
        <dsp:cNvSpPr/>
      </dsp:nvSpPr>
      <dsp:spPr>
        <a:xfrm>
          <a:off x="8993946" y="2223896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Generate thrust</a:t>
          </a:r>
        </a:p>
      </dsp:txBody>
      <dsp:txXfrm>
        <a:off x="8993946" y="2223896"/>
        <a:ext cx="481993" cy="240996"/>
      </dsp:txXfrm>
    </dsp:sp>
    <dsp:sp modelId="{CF19BC09-2722-E64D-8746-42D72536D607}">
      <dsp:nvSpPr>
        <dsp:cNvPr id="0" name=""/>
        <dsp:cNvSpPr/>
      </dsp:nvSpPr>
      <dsp:spPr>
        <a:xfrm>
          <a:off x="9114444" y="2566112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Recieves launch signal</a:t>
          </a:r>
        </a:p>
      </dsp:txBody>
      <dsp:txXfrm>
        <a:off x="9114444" y="2566112"/>
        <a:ext cx="481993" cy="240996"/>
      </dsp:txXfrm>
    </dsp:sp>
    <dsp:sp modelId="{4D3E9FB0-CA8D-C741-B926-6FEC4F25238E}">
      <dsp:nvSpPr>
        <dsp:cNvPr id="0" name=""/>
        <dsp:cNvSpPr/>
      </dsp:nvSpPr>
      <dsp:spPr>
        <a:xfrm>
          <a:off x="9114444" y="2908328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Ignites propellant</a:t>
          </a:r>
        </a:p>
      </dsp:txBody>
      <dsp:txXfrm>
        <a:off x="9114444" y="2908328"/>
        <a:ext cx="481993" cy="240996"/>
      </dsp:txXfrm>
    </dsp:sp>
    <dsp:sp modelId="{0D865036-268D-0443-9784-23A2333393EE}">
      <dsp:nvSpPr>
        <dsp:cNvPr id="0" name=""/>
        <dsp:cNvSpPr/>
      </dsp:nvSpPr>
      <dsp:spPr>
        <a:xfrm>
          <a:off x="9114444" y="3250543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Expels matter</a:t>
          </a:r>
        </a:p>
      </dsp:txBody>
      <dsp:txXfrm>
        <a:off x="9114444" y="3250543"/>
        <a:ext cx="481993" cy="240996"/>
      </dsp:txXfrm>
    </dsp:sp>
    <dsp:sp modelId="{0E93ADB8-97EE-A744-A081-0EB62C4B0CC9}">
      <dsp:nvSpPr>
        <dsp:cNvPr id="0" name=""/>
        <dsp:cNvSpPr/>
      </dsp:nvSpPr>
      <dsp:spPr>
        <a:xfrm>
          <a:off x="6806899" y="1539465"/>
          <a:ext cx="481993" cy="24099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Avionics</a:t>
          </a:r>
        </a:p>
      </dsp:txBody>
      <dsp:txXfrm>
        <a:off x="6806899" y="1539465"/>
        <a:ext cx="481993" cy="240996"/>
      </dsp:txXfrm>
    </dsp:sp>
    <dsp:sp modelId="{2BF02AE7-24A9-264C-BD45-30EAD63F5109}">
      <dsp:nvSpPr>
        <dsp:cNvPr id="0" name=""/>
        <dsp:cNvSpPr/>
      </dsp:nvSpPr>
      <dsp:spPr>
        <a:xfrm>
          <a:off x="7827521" y="1881681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Sensing</a:t>
          </a:r>
        </a:p>
      </dsp:txBody>
      <dsp:txXfrm>
        <a:off x="7827521" y="1881681"/>
        <a:ext cx="481993" cy="240996"/>
      </dsp:txXfrm>
    </dsp:sp>
    <dsp:sp modelId="{80CD5F01-4544-4C43-A091-EEFE3939A876}">
      <dsp:nvSpPr>
        <dsp:cNvPr id="0" name=""/>
        <dsp:cNvSpPr/>
      </dsp:nvSpPr>
      <dsp:spPr>
        <a:xfrm>
          <a:off x="8410733" y="2223896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Measure vehicle altitude and velocity</a:t>
          </a:r>
        </a:p>
      </dsp:txBody>
      <dsp:txXfrm>
        <a:off x="8410733" y="2223896"/>
        <a:ext cx="481993" cy="240996"/>
      </dsp:txXfrm>
    </dsp:sp>
    <dsp:sp modelId="{C3724D06-7482-7C49-832A-6969D5B74669}">
      <dsp:nvSpPr>
        <dsp:cNvPr id="0" name=""/>
        <dsp:cNvSpPr/>
      </dsp:nvSpPr>
      <dsp:spPr>
        <a:xfrm>
          <a:off x="7827521" y="2223896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Store flight data</a:t>
          </a:r>
        </a:p>
      </dsp:txBody>
      <dsp:txXfrm>
        <a:off x="7827521" y="2223896"/>
        <a:ext cx="481993" cy="240996"/>
      </dsp:txXfrm>
    </dsp:sp>
    <dsp:sp modelId="{301C6139-5B6E-F749-BF1F-116CA937DE18}">
      <dsp:nvSpPr>
        <dsp:cNvPr id="0" name=""/>
        <dsp:cNvSpPr/>
      </dsp:nvSpPr>
      <dsp:spPr>
        <a:xfrm>
          <a:off x="7244308" y="2223896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Location tracking</a:t>
          </a:r>
        </a:p>
      </dsp:txBody>
      <dsp:txXfrm>
        <a:off x="7244308" y="2223896"/>
        <a:ext cx="481993" cy="240996"/>
      </dsp:txXfrm>
    </dsp:sp>
    <dsp:sp modelId="{46A85C98-8EF6-2C48-B09B-C0EE1ED4933E}">
      <dsp:nvSpPr>
        <dsp:cNvPr id="0" name=""/>
        <dsp:cNvSpPr/>
      </dsp:nvSpPr>
      <dsp:spPr>
        <a:xfrm>
          <a:off x="7364807" y="2566112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Measure location data</a:t>
          </a:r>
        </a:p>
      </dsp:txBody>
      <dsp:txXfrm>
        <a:off x="7364807" y="2566112"/>
        <a:ext cx="481993" cy="240996"/>
      </dsp:txXfrm>
    </dsp:sp>
    <dsp:sp modelId="{B35F60B0-678B-704C-9631-12FAFB916D57}">
      <dsp:nvSpPr>
        <dsp:cNvPr id="0" name=""/>
        <dsp:cNvSpPr/>
      </dsp:nvSpPr>
      <dsp:spPr>
        <a:xfrm>
          <a:off x="7364807" y="2908328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Transmit location data</a:t>
          </a:r>
        </a:p>
      </dsp:txBody>
      <dsp:txXfrm>
        <a:off x="7364807" y="2908328"/>
        <a:ext cx="481993" cy="240996"/>
      </dsp:txXfrm>
    </dsp:sp>
    <dsp:sp modelId="{346A8BA3-83C7-7441-B388-809D9CF4B87B}">
      <dsp:nvSpPr>
        <dsp:cNvPr id="0" name=""/>
        <dsp:cNvSpPr/>
      </dsp:nvSpPr>
      <dsp:spPr>
        <a:xfrm>
          <a:off x="5786277" y="1881681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Recovery</a:t>
          </a:r>
        </a:p>
      </dsp:txBody>
      <dsp:txXfrm>
        <a:off x="5786277" y="1881681"/>
        <a:ext cx="481993" cy="240996"/>
      </dsp:txXfrm>
    </dsp:sp>
    <dsp:sp modelId="{38152116-87EB-A94E-84A7-3D80BE43578E}">
      <dsp:nvSpPr>
        <dsp:cNvPr id="0" name=""/>
        <dsp:cNvSpPr/>
      </dsp:nvSpPr>
      <dsp:spPr>
        <a:xfrm>
          <a:off x="6661096" y="2223896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Deploy drogue parachute at apogee</a:t>
          </a:r>
        </a:p>
      </dsp:txBody>
      <dsp:txXfrm>
        <a:off x="6661096" y="2223896"/>
        <a:ext cx="481993" cy="240996"/>
      </dsp:txXfrm>
    </dsp:sp>
    <dsp:sp modelId="{9412F6B8-838B-1242-A5C2-8C2639DC78F2}">
      <dsp:nvSpPr>
        <dsp:cNvPr id="0" name=""/>
        <dsp:cNvSpPr/>
      </dsp:nvSpPr>
      <dsp:spPr>
        <a:xfrm>
          <a:off x="6781594" y="2566112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Recieve deployment signal</a:t>
          </a:r>
        </a:p>
      </dsp:txBody>
      <dsp:txXfrm>
        <a:off x="6781594" y="2566112"/>
        <a:ext cx="481993" cy="240996"/>
      </dsp:txXfrm>
    </dsp:sp>
    <dsp:sp modelId="{65ED89C7-3BE5-9843-8AD7-A511F3089B0E}">
      <dsp:nvSpPr>
        <dsp:cNvPr id="0" name=""/>
        <dsp:cNvSpPr/>
      </dsp:nvSpPr>
      <dsp:spPr>
        <a:xfrm>
          <a:off x="6077883" y="2223896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Deploy main parachute at appropriate height</a:t>
          </a:r>
        </a:p>
      </dsp:txBody>
      <dsp:txXfrm>
        <a:off x="6077883" y="2223896"/>
        <a:ext cx="481993" cy="240996"/>
      </dsp:txXfrm>
    </dsp:sp>
    <dsp:sp modelId="{4FB2B717-EBEB-BC4F-8FBE-39F808E136AC}">
      <dsp:nvSpPr>
        <dsp:cNvPr id="0" name=""/>
        <dsp:cNvSpPr/>
      </dsp:nvSpPr>
      <dsp:spPr>
        <a:xfrm>
          <a:off x="6198382" y="2566112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Recieve deployment signal</a:t>
          </a:r>
        </a:p>
      </dsp:txBody>
      <dsp:txXfrm>
        <a:off x="6198382" y="2566112"/>
        <a:ext cx="481993" cy="240996"/>
      </dsp:txXfrm>
    </dsp:sp>
    <dsp:sp modelId="{4B118011-BDB1-F647-A9E9-97786C577473}">
      <dsp:nvSpPr>
        <dsp:cNvPr id="0" name=""/>
        <dsp:cNvSpPr/>
      </dsp:nvSpPr>
      <dsp:spPr>
        <a:xfrm>
          <a:off x="5494671" y="2223896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Generate force for stage separation</a:t>
          </a:r>
        </a:p>
      </dsp:txBody>
      <dsp:txXfrm>
        <a:off x="5494671" y="2223896"/>
        <a:ext cx="481993" cy="240996"/>
      </dsp:txXfrm>
    </dsp:sp>
    <dsp:sp modelId="{24F3DC3F-2F4D-1041-924B-BF5472177136}">
      <dsp:nvSpPr>
        <dsp:cNvPr id="0" name=""/>
        <dsp:cNvSpPr/>
      </dsp:nvSpPr>
      <dsp:spPr>
        <a:xfrm>
          <a:off x="4911458" y="2223896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Secures parachutes to vehicle</a:t>
          </a:r>
        </a:p>
      </dsp:txBody>
      <dsp:txXfrm>
        <a:off x="4911458" y="2223896"/>
        <a:ext cx="481993" cy="240996"/>
      </dsp:txXfrm>
    </dsp:sp>
    <dsp:sp modelId="{B556139E-B1F5-C249-9C67-B82C69545E1A}">
      <dsp:nvSpPr>
        <dsp:cNvPr id="0" name=""/>
        <dsp:cNvSpPr/>
      </dsp:nvSpPr>
      <dsp:spPr>
        <a:xfrm>
          <a:off x="3538981" y="1539465"/>
          <a:ext cx="481993" cy="24099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Structure</a:t>
          </a:r>
        </a:p>
      </dsp:txBody>
      <dsp:txXfrm>
        <a:off x="3538981" y="1539465"/>
        <a:ext cx="481993" cy="240996"/>
      </dsp:txXfrm>
    </dsp:sp>
    <dsp:sp modelId="{DEF5EB7C-CA24-0C4F-B25A-871A9262FB23}">
      <dsp:nvSpPr>
        <dsp:cNvPr id="0" name=""/>
        <dsp:cNvSpPr/>
      </dsp:nvSpPr>
      <dsp:spPr>
        <a:xfrm>
          <a:off x="4036639" y="1881681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Aerodynamics</a:t>
          </a:r>
        </a:p>
      </dsp:txBody>
      <dsp:txXfrm>
        <a:off x="4036639" y="1881681"/>
        <a:ext cx="481993" cy="240996"/>
      </dsp:txXfrm>
    </dsp:sp>
    <dsp:sp modelId="{65BD9221-10C4-EA4C-AFF8-192FDBCA8FF1}">
      <dsp:nvSpPr>
        <dsp:cNvPr id="0" name=""/>
        <dsp:cNvSpPr/>
      </dsp:nvSpPr>
      <dsp:spPr>
        <a:xfrm>
          <a:off x="4328246" y="2223896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Minimize aerodynamic stresses</a:t>
          </a:r>
        </a:p>
      </dsp:txBody>
      <dsp:txXfrm>
        <a:off x="4328246" y="2223896"/>
        <a:ext cx="481993" cy="240996"/>
      </dsp:txXfrm>
    </dsp:sp>
    <dsp:sp modelId="{5A860EE3-7542-9249-B0F8-C71800BAD51C}">
      <dsp:nvSpPr>
        <dsp:cNvPr id="0" name=""/>
        <dsp:cNvSpPr/>
      </dsp:nvSpPr>
      <dsp:spPr>
        <a:xfrm>
          <a:off x="4448744" y="2566112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Resist Yaw</a:t>
          </a:r>
        </a:p>
      </dsp:txBody>
      <dsp:txXfrm>
        <a:off x="4448744" y="2566112"/>
        <a:ext cx="481993" cy="240996"/>
      </dsp:txXfrm>
    </dsp:sp>
    <dsp:sp modelId="{3FF8A391-5AEB-144F-AAE7-657CB7841DD3}">
      <dsp:nvSpPr>
        <dsp:cNvPr id="0" name=""/>
        <dsp:cNvSpPr/>
      </dsp:nvSpPr>
      <dsp:spPr>
        <a:xfrm>
          <a:off x="4448744" y="2908328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Resist Pitch</a:t>
          </a:r>
        </a:p>
      </dsp:txBody>
      <dsp:txXfrm>
        <a:off x="4448744" y="2908328"/>
        <a:ext cx="481993" cy="240996"/>
      </dsp:txXfrm>
    </dsp:sp>
    <dsp:sp modelId="{4FBCEAD9-B70A-744F-940C-C6D72821758F}">
      <dsp:nvSpPr>
        <dsp:cNvPr id="0" name=""/>
        <dsp:cNvSpPr/>
      </dsp:nvSpPr>
      <dsp:spPr>
        <a:xfrm>
          <a:off x="3745033" y="2223896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Reduce drag forces</a:t>
          </a:r>
        </a:p>
      </dsp:txBody>
      <dsp:txXfrm>
        <a:off x="3745033" y="2223896"/>
        <a:ext cx="481993" cy="240996"/>
      </dsp:txXfrm>
    </dsp:sp>
    <dsp:sp modelId="{4CC26723-61C2-2144-97A4-BF0701B26E40}">
      <dsp:nvSpPr>
        <dsp:cNvPr id="0" name=""/>
        <dsp:cNvSpPr/>
      </dsp:nvSpPr>
      <dsp:spPr>
        <a:xfrm>
          <a:off x="3041322" y="1881681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Structural integrity</a:t>
          </a:r>
        </a:p>
      </dsp:txBody>
      <dsp:txXfrm>
        <a:off x="3041322" y="1881681"/>
        <a:ext cx="481993" cy="240996"/>
      </dsp:txXfrm>
    </dsp:sp>
    <dsp:sp modelId="{C8EFE6AA-F398-8242-965B-54916C067FB7}">
      <dsp:nvSpPr>
        <dsp:cNvPr id="0" name=""/>
        <dsp:cNvSpPr/>
      </dsp:nvSpPr>
      <dsp:spPr>
        <a:xfrm>
          <a:off x="3161820" y="2223896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Reduce vibrations </a:t>
          </a:r>
        </a:p>
      </dsp:txBody>
      <dsp:txXfrm>
        <a:off x="3161820" y="2223896"/>
        <a:ext cx="481993" cy="240996"/>
      </dsp:txXfrm>
    </dsp:sp>
    <dsp:sp modelId="{F057A0A1-4B7F-834A-BD28-F41FAAA2975F}">
      <dsp:nvSpPr>
        <dsp:cNvPr id="0" name=""/>
        <dsp:cNvSpPr/>
      </dsp:nvSpPr>
      <dsp:spPr>
        <a:xfrm>
          <a:off x="3161820" y="2566112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Keep stages together on ascent</a:t>
          </a:r>
        </a:p>
      </dsp:txBody>
      <dsp:txXfrm>
        <a:off x="3161820" y="2566112"/>
        <a:ext cx="481993" cy="240996"/>
      </dsp:txXfrm>
    </dsp:sp>
    <dsp:sp modelId="{AA127C52-6FDA-7146-AA8D-B8B484D328F5}">
      <dsp:nvSpPr>
        <dsp:cNvPr id="0" name=""/>
        <dsp:cNvSpPr/>
      </dsp:nvSpPr>
      <dsp:spPr>
        <a:xfrm>
          <a:off x="1231435" y="1197249"/>
          <a:ext cx="481993" cy="24099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Payload</a:t>
          </a:r>
        </a:p>
      </dsp:txBody>
      <dsp:txXfrm>
        <a:off x="1231435" y="1197249"/>
        <a:ext cx="481993" cy="240996"/>
      </dsp:txXfrm>
    </dsp:sp>
    <dsp:sp modelId="{29983A46-C53B-2C4D-A13F-A8D6424F27E6}">
      <dsp:nvSpPr>
        <dsp:cNvPr id="0" name=""/>
        <dsp:cNvSpPr/>
      </dsp:nvSpPr>
      <dsp:spPr>
        <a:xfrm>
          <a:off x="2458109" y="1539465"/>
          <a:ext cx="481993" cy="24099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Deployment</a:t>
          </a:r>
        </a:p>
      </dsp:txBody>
      <dsp:txXfrm>
        <a:off x="2458109" y="1539465"/>
        <a:ext cx="481993" cy="240996"/>
      </dsp:txXfrm>
    </dsp:sp>
    <dsp:sp modelId="{0B8119BD-69B5-AC46-AC42-5B53A4B80894}">
      <dsp:nvSpPr>
        <dsp:cNvPr id="0" name=""/>
        <dsp:cNvSpPr/>
      </dsp:nvSpPr>
      <dsp:spPr>
        <a:xfrm>
          <a:off x="2458109" y="1881681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Receive signal</a:t>
          </a:r>
        </a:p>
      </dsp:txBody>
      <dsp:txXfrm>
        <a:off x="2458109" y="1881681"/>
        <a:ext cx="481993" cy="240996"/>
      </dsp:txXfrm>
    </dsp:sp>
    <dsp:sp modelId="{2D57533D-63B9-F841-9C90-80C2909058D8}">
      <dsp:nvSpPr>
        <dsp:cNvPr id="0" name=""/>
        <dsp:cNvSpPr/>
      </dsp:nvSpPr>
      <dsp:spPr>
        <a:xfrm>
          <a:off x="2578608" y="2223896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Detach payload from vehicle</a:t>
          </a:r>
        </a:p>
      </dsp:txBody>
      <dsp:txXfrm>
        <a:off x="2578608" y="2223896"/>
        <a:ext cx="481993" cy="240996"/>
      </dsp:txXfrm>
    </dsp:sp>
    <dsp:sp modelId="{AF50AA75-C558-A741-96A4-76DED30FB498}">
      <dsp:nvSpPr>
        <dsp:cNvPr id="0" name=""/>
        <dsp:cNvSpPr/>
      </dsp:nvSpPr>
      <dsp:spPr>
        <a:xfrm>
          <a:off x="1874897" y="1539465"/>
          <a:ext cx="481993" cy="24099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Propulsion</a:t>
          </a:r>
        </a:p>
      </dsp:txBody>
      <dsp:txXfrm>
        <a:off x="1874897" y="1539465"/>
        <a:ext cx="481993" cy="240996"/>
      </dsp:txXfrm>
    </dsp:sp>
    <dsp:sp modelId="{51544636-38EF-FE41-BC95-B30E26F00B62}">
      <dsp:nvSpPr>
        <dsp:cNvPr id="0" name=""/>
        <dsp:cNvSpPr/>
      </dsp:nvSpPr>
      <dsp:spPr>
        <a:xfrm>
          <a:off x="1874897" y="1881681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Decelerate vehicle</a:t>
          </a:r>
        </a:p>
      </dsp:txBody>
      <dsp:txXfrm>
        <a:off x="1874897" y="1881681"/>
        <a:ext cx="481993" cy="240996"/>
      </dsp:txXfrm>
    </dsp:sp>
    <dsp:sp modelId="{CEC14145-6EA1-C343-8BB3-C601EA20C798}">
      <dsp:nvSpPr>
        <dsp:cNvPr id="0" name=""/>
        <dsp:cNvSpPr/>
      </dsp:nvSpPr>
      <dsp:spPr>
        <a:xfrm>
          <a:off x="1995395" y="2223896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Generate gravity opposing force</a:t>
          </a:r>
        </a:p>
      </dsp:txBody>
      <dsp:txXfrm>
        <a:off x="1995395" y="2223896"/>
        <a:ext cx="481993" cy="240996"/>
      </dsp:txXfrm>
    </dsp:sp>
    <dsp:sp modelId="{B7B75173-831C-004B-964E-BA4250445522}">
      <dsp:nvSpPr>
        <dsp:cNvPr id="0" name=""/>
        <dsp:cNvSpPr/>
      </dsp:nvSpPr>
      <dsp:spPr>
        <a:xfrm>
          <a:off x="1000078" y="1539465"/>
          <a:ext cx="481993" cy="24099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Control</a:t>
          </a:r>
        </a:p>
      </dsp:txBody>
      <dsp:txXfrm>
        <a:off x="1000078" y="1539465"/>
        <a:ext cx="481993" cy="240996"/>
      </dsp:txXfrm>
    </dsp:sp>
    <dsp:sp modelId="{BADA3F29-3D46-264E-B74F-036A76EA142D}">
      <dsp:nvSpPr>
        <dsp:cNvPr id="0" name=""/>
        <dsp:cNvSpPr/>
      </dsp:nvSpPr>
      <dsp:spPr>
        <a:xfrm>
          <a:off x="1291684" y="1881681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Stabilization</a:t>
          </a:r>
        </a:p>
      </dsp:txBody>
      <dsp:txXfrm>
        <a:off x="1291684" y="1881681"/>
        <a:ext cx="481993" cy="240996"/>
      </dsp:txXfrm>
    </dsp:sp>
    <dsp:sp modelId="{61D49494-12B1-E14B-AEA3-052197833791}">
      <dsp:nvSpPr>
        <dsp:cNvPr id="0" name=""/>
        <dsp:cNvSpPr/>
      </dsp:nvSpPr>
      <dsp:spPr>
        <a:xfrm>
          <a:off x="1412183" y="2223896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Stabilize payload during flight</a:t>
          </a:r>
        </a:p>
      </dsp:txBody>
      <dsp:txXfrm>
        <a:off x="1412183" y="2223896"/>
        <a:ext cx="481993" cy="240996"/>
      </dsp:txXfrm>
    </dsp:sp>
    <dsp:sp modelId="{7D8A5AE0-8E19-274D-BF16-6FE3565E5552}">
      <dsp:nvSpPr>
        <dsp:cNvPr id="0" name=""/>
        <dsp:cNvSpPr/>
      </dsp:nvSpPr>
      <dsp:spPr>
        <a:xfrm>
          <a:off x="1412183" y="2566112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Land in desired orientation</a:t>
          </a:r>
        </a:p>
      </dsp:txBody>
      <dsp:txXfrm>
        <a:off x="1412183" y="2566112"/>
        <a:ext cx="481993" cy="240996"/>
      </dsp:txXfrm>
    </dsp:sp>
    <dsp:sp modelId="{8AE4F4BA-3B70-0845-A96D-BCB8DA582B7D}">
      <dsp:nvSpPr>
        <dsp:cNvPr id="0" name=""/>
        <dsp:cNvSpPr/>
      </dsp:nvSpPr>
      <dsp:spPr>
        <a:xfrm>
          <a:off x="708472" y="1881681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Dissipation</a:t>
          </a:r>
        </a:p>
      </dsp:txBody>
      <dsp:txXfrm>
        <a:off x="708472" y="1881681"/>
        <a:ext cx="481993" cy="240996"/>
      </dsp:txXfrm>
    </dsp:sp>
    <dsp:sp modelId="{136CDC40-9D83-A748-8EBD-BC3B45742ABA}">
      <dsp:nvSpPr>
        <dsp:cNvPr id="0" name=""/>
        <dsp:cNvSpPr/>
      </dsp:nvSpPr>
      <dsp:spPr>
        <a:xfrm>
          <a:off x="828970" y="2223896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Dissipate kinetic energy during payload descent</a:t>
          </a:r>
        </a:p>
      </dsp:txBody>
      <dsp:txXfrm>
        <a:off x="828970" y="2223896"/>
        <a:ext cx="481993" cy="240996"/>
      </dsp:txXfrm>
    </dsp:sp>
    <dsp:sp modelId="{4F88F7BC-EBED-DF45-B452-C49544B5ADDD}">
      <dsp:nvSpPr>
        <dsp:cNvPr id="0" name=""/>
        <dsp:cNvSpPr/>
      </dsp:nvSpPr>
      <dsp:spPr>
        <a:xfrm>
          <a:off x="828970" y="2566112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Minimize kinetic energy upon landing</a:t>
          </a:r>
        </a:p>
      </dsp:txBody>
      <dsp:txXfrm>
        <a:off x="828970" y="2566112"/>
        <a:ext cx="481993" cy="240996"/>
      </dsp:txXfrm>
    </dsp:sp>
    <dsp:sp modelId="{0982E3B9-92CB-2446-A704-A8838FE6BAF8}">
      <dsp:nvSpPr>
        <dsp:cNvPr id="0" name=""/>
        <dsp:cNvSpPr/>
      </dsp:nvSpPr>
      <dsp:spPr>
        <a:xfrm>
          <a:off x="4761" y="1539465"/>
          <a:ext cx="481993" cy="24099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Retention</a:t>
          </a:r>
        </a:p>
      </dsp:txBody>
      <dsp:txXfrm>
        <a:off x="4761" y="1539465"/>
        <a:ext cx="481993" cy="240996"/>
      </dsp:txXfrm>
    </dsp:sp>
    <dsp:sp modelId="{BEE27494-71DD-4648-9C6F-24948408D591}">
      <dsp:nvSpPr>
        <dsp:cNvPr id="0" name=""/>
        <dsp:cNvSpPr/>
      </dsp:nvSpPr>
      <dsp:spPr>
        <a:xfrm>
          <a:off x="125259" y="1881681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Secure STEMnauts throughout flight</a:t>
          </a:r>
        </a:p>
      </dsp:txBody>
      <dsp:txXfrm>
        <a:off x="125259" y="1881681"/>
        <a:ext cx="481993" cy="240996"/>
      </dsp:txXfrm>
    </dsp:sp>
    <dsp:sp modelId="{707A4272-4010-B649-B1F4-38BB8DC38C5E}">
      <dsp:nvSpPr>
        <dsp:cNvPr id="0" name=""/>
        <dsp:cNvSpPr/>
      </dsp:nvSpPr>
      <dsp:spPr>
        <a:xfrm>
          <a:off x="125259" y="2223896"/>
          <a:ext cx="481993" cy="2409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Allow for ingress/egress after landing</a:t>
          </a:r>
        </a:p>
      </dsp:txBody>
      <dsp:txXfrm>
        <a:off x="125259" y="2223896"/>
        <a:ext cx="481993" cy="2409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65B181-D782-CF4F-9385-AC27860E1101}">
      <dsp:nvSpPr>
        <dsp:cNvPr id="0" name=""/>
        <dsp:cNvSpPr/>
      </dsp:nvSpPr>
      <dsp:spPr>
        <a:xfrm>
          <a:off x="74350" y="2099219"/>
          <a:ext cx="105811" cy="8253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5330"/>
              </a:lnTo>
              <a:lnTo>
                <a:pt x="105811" y="82533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D2C93A-9181-BD48-84D1-840E19685011}">
      <dsp:nvSpPr>
        <dsp:cNvPr id="0" name=""/>
        <dsp:cNvSpPr/>
      </dsp:nvSpPr>
      <dsp:spPr>
        <a:xfrm>
          <a:off x="74350" y="2099219"/>
          <a:ext cx="105811" cy="324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4488"/>
              </a:lnTo>
              <a:lnTo>
                <a:pt x="105811" y="32448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6F6CA2-A2A9-5D47-BF65-7DE86CDA2E14}">
      <dsp:nvSpPr>
        <dsp:cNvPr id="0" name=""/>
        <dsp:cNvSpPr/>
      </dsp:nvSpPr>
      <dsp:spPr>
        <a:xfrm>
          <a:off x="356514" y="1598377"/>
          <a:ext cx="728336" cy="148136"/>
        </a:xfrm>
        <a:custGeom>
          <a:avLst/>
          <a:gdLst/>
          <a:ahLst/>
          <a:cxnLst/>
          <a:rect l="0" t="0" r="0" b="0"/>
          <a:pathLst>
            <a:path>
              <a:moveTo>
                <a:pt x="728336" y="0"/>
              </a:moveTo>
              <a:lnTo>
                <a:pt x="728336" y="74068"/>
              </a:lnTo>
              <a:lnTo>
                <a:pt x="0" y="74068"/>
              </a:lnTo>
              <a:lnTo>
                <a:pt x="0" y="14813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90BD15-2EBC-6748-8953-55BC04095AE5}">
      <dsp:nvSpPr>
        <dsp:cNvPr id="0" name=""/>
        <dsp:cNvSpPr/>
      </dsp:nvSpPr>
      <dsp:spPr>
        <a:xfrm>
          <a:off x="1386413" y="2099219"/>
          <a:ext cx="426773" cy="148136"/>
        </a:xfrm>
        <a:custGeom>
          <a:avLst/>
          <a:gdLst/>
          <a:ahLst/>
          <a:cxnLst/>
          <a:rect l="0" t="0" r="0" b="0"/>
          <a:pathLst>
            <a:path>
              <a:moveTo>
                <a:pt x="426773" y="0"/>
              </a:moveTo>
              <a:lnTo>
                <a:pt x="426773" y="74068"/>
              </a:lnTo>
              <a:lnTo>
                <a:pt x="0" y="74068"/>
              </a:lnTo>
              <a:lnTo>
                <a:pt x="0" y="14813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F2DB20-2A42-AD4D-88A0-A5E1570549D5}">
      <dsp:nvSpPr>
        <dsp:cNvPr id="0" name=""/>
        <dsp:cNvSpPr/>
      </dsp:nvSpPr>
      <dsp:spPr>
        <a:xfrm>
          <a:off x="1957795" y="2600060"/>
          <a:ext cx="105811" cy="8253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5330"/>
              </a:lnTo>
              <a:lnTo>
                <a:pt x="105811" y="82533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2FFFBF-B957-7C4E-B946-B54BAEF8682E}">
      <dsp:nvSpPr>
        <dsp:cNvPr id="0" name=""/>
        <dsp:cNvSpPr/>
      </dsp:nvSpPr>
      <dsp:spPr>
        <a:xfrm>
          <a:off x="1957795" y="2600060"/>
          <a:ext cx="105811" cy="324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4488"/>
              </a:lnTo>
              <a:lnTo>
                <a:pt x="105811" y="32448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813009-C09A-FD48-A250-7120678FD3A5}">
      <dsp:nvSpPr>
        <dsp:cNvPr id="0" name=""/>
        <dsp:cNvSpPr/>
      </dsp:nvSpPr>
      <dsp:spPr>
        <a:xfrm>
          <a:off x="1813186" y="2099219"/>
          <a:ext cx="426773" cy="1481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068"/>
              </a:lnTo>
              <a:lnTo>
                <a:pt x="426773" y="74068"/>
              </a:lnTo>
              <a:lnTo>
                <a:pt x="426773" y="14813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DD24BF-9363-3A40-8694-44732B6D59FA}">
      <dsp:nvSpPr>
        <dsp:cNvPr id="0" name=""/>
        <dsp:cNvSpPr/>
      </dsp:nvSpPr>
      <dsp:spPr>
        <a:xfrm>
          <a:off x="1084850" y="1598377"/>
          <a:ext cx="728336" cy="1481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068"/>
              </a:lnTo>
              <a:lnTo>
                <a:pt x="728336" y="74068"/>
              </a:lnTo>
              <a:lnTo>
                <a:pt x="728336" y="14813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F555BA-27A5-2840-AEC4-D1201E6C52AA}">
      <dsp:nvSpPr>
        <dsp:cNvPr id="0" name=""/>
        <dsp:cNvSpPr/>
      </dsp:nvSpPr>
      <dsp:spPr>
        <a:xfrm>
          <a:off x="1084850" y="1097536"/>
          <a:ext cx="3991741" cy="148136"/>
        </a:xfrm>
        <a:custGeom>
          <a:avLst/>
          <a:gdLst/>
          <a:ahLst/>
          <a:cxnLst/>
          <a:rect l="0" t="0" r="0" b="0"/>
          <a:pathLst>
            <a:path>
              <a:moveTo>
                <a:pt x="3991741" y="0"/>
              </a:moveTo>
              <a:lnTo>
                <a:pt x="3991741" y="74068"/>
              </a:lnTo>
              <a:lnTo>
                <a:pt x="0" y="74068"/>
              </a:lnTo>
              <a:lnTo>
                <a:pt x="0" y="14813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770537-D09A-674E-BF99-42923139207C}">
      <dsp:nvSpPr>
        <dsp:cNvPr id="0" name=""/>
        <dsp:cNvSpPr/>
      </dsp:nvSpPr>
      <dsp:spPr>
        <a:xfrm>
          <a:off x="3093506" y="2099219"/>
          <a:ext cx="1280319" cy="148136"/>
        </a:xfrm>
        <a:custGeom>
          <a:avLst/>
          <a:gdLst/>
          <a:ahLst/>
          <a:cxnLst/>
          <a:rect l="0" t="0" r="0" b="0"/>
          <a:pathLst>
            <a:path>
              <a:moveTo>
                <a:pt x="1280319" y="0"/>
              </a:moveTo>
              <a:lnTo>
                <a:pt x="1280319" y="74068"/>
              </a:lnTo>
              <a:lnTo>
                <a:pt x="0" y="74068"/>
              </a:lnTo>
              <a:lnTo>
                <a:pt x="0" y="14813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7183BB-7672-DF4C-AAF0-64D09476A299}">
      <dsp:nvSpPr>
        <dsp:cNvPr id="0" name=""/>
        <dsp:cNvSpPr/>
      </dsp:nvSpPr>
      <dsp:spPr>
        <a:xfrm>
          <a:off x="3947053" y="2099219"/>
          <a:ext cx="426773" cy="148136"/>
        </a:xfrm>
        <a:custGeom>
          <a:avLst/>
          <a:gdLst/>
          <a:ahLst/>
          <a:cxnLst/>
          <a:rect l="0" t="0" r="0" b="0"/>
          <a:pathLst>
            <a:path>
              <a:moveTo>
                <a:pt x="426773" y="0"/>
              </a:moveTo>
              <a:lnTo>
                <a:pt x="426773" y="74068"/>
              </a:lnTo>
              <a:lnTo>
                <a:pt x="0" y="74068"/>
              </a:lnTo>
              <a:lnTo>
                <a:pt x="0" y="14813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77930F-CCCF-A243-A6B2-CB74FEF23F2A}">
      <dsp:nvSpPr>
        <dsp:cNvPr id="0" name=""/>
        <dsp:cNvSpPr/>
      </dsp:nvSpPr>
      <dsp:spPr>
        <a:xfrm>
          <a:off x="4518435" y="2600060"/>
          <a:ext cx="105811" cy="324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4488"/>
              </a:lnTo>
              <a:lnTo>
                <a:pt x="105811" y="32448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40C06E-68EF-6849-A0F0-CFCD81CEEDD2}">
      <dsp:nvSpPr>
        <dsp:cNvPr id="0" name=""/>
        <dsp:cNvSpPr/>
      </dsp:nvSpPr>
      <dsp:spPr>
        <a:xfrm>
          <a:off x="4373826" y="2099219"/>
          <a:ext cx="426773" cy="1481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068"/>
              </a:lnTo>
              <a:lnTo>
                <a:pt x="426773" y="74068"/>
              </a:lnTo>
              <a:lnTo>
                <a:pt x="426773" y="14813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DE362E-95ED-2A40-BA32-268E77D34715}">
      <dsp:nvSpPr>
        <dsp:cNvPr id="0" name=""/>
        <dsp:cNvSpPr/>
      </dsp:nvSpPr>
      <dsp:spPr>
        <a:xfrm>
          <a:off x="5371982" y="2600060"/>
          <a:ext cx="105811" cy="324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4488"/>
              </a:lnTo>
              <a:lnTo>
                <a:pt x="105811" y="32448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10B45E-B9A2-7744-AFCC-0468013A87E4}">
      <dsp:nvSpPr>
        <dsp:cNvPr id="0" name=""/>
        <dsp:cNvSpPr/>
      </dsp:nvSpPr>
      <dsp:spPr>
        <a:xfrm>
          <a:off x="4373826" y="2099219"/>
          <a:ext cx="1280319" cy="1481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068"/>
              </a:lnTo>
              <a:lnTo>
                <a:pt x="1280319" y="74068"/>
              </a:lnTo>
              <a:lnTo>
                <a:pt x="1280319" y="14813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C329CB-7091-454D-95D3-9B514CE5A097}">
      <dsp:nvSpPr>
        <dsp:cNvPr id="0" name=""/>
        <dsp:cNvSpPr/>
      </dsp:nvSpPr>
      <dsp:spPr>
        <a:xfrm>
          <a:off x="4373826" y="1598377"/>
          <a:ext cx="1493706" cy="148136"/>
        </a:xfrm>
        <a:custGeom>
          <a:avLst/>
          <a:gdLst/>
          <a:ahLst/>
          <a:cxnLst/>
          <a:rect l="0" t="0" r="0" b="0"/>
          <a:pathLst>
            <a:path>
              <a:moveTo>
                <a:pt x="1493706" y="0"/>
              </a:moveTo>
              <a:lnTo>
                <a:pt x="1493706" y="74068"/>
              </a:lnTo>
              <a:lnTo>
                <a:pt x="0" y="74068"/>
              </a:lnTo>
              <a:lnTo>
                <a:pt x="0" y="14813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4FCA83-7086-3148-BC4C-64DB56B9512D}">
      <dsp:nvSpPr>
        <dsp:cNvPr id="0" name=""/>
        <dsp:cNvSpPr/>
      </dsp:nvSpPr>
      <dsp:spPr>
        <a:xfrm>
          <a:off x="6225529" y="2600060"/>
          <a:ext cx="105811" cy="8253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5330"/>
              </a:lnTo>
              <a:lnTo>
                <a:pt x="105811" y="82533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703BFA-9AB7-4E4F-A79C-04DE4FBEDDEE}">
      <dsp:nvSpPr>
        <dsp:cNvPr id="0" name=""/>
        <dsp:cNvSpPr/>
      </dsp:nvSpPr>
      <dsp:spPr>
        <a:xfrm>
          <a:off x="6225529" y="2600060"/>
          <a:ext cx="105811" cy="324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4488"/>
              </a:lnTo>
              <a:lnTo>
                <a:pt x="105811" y="32448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7BF8D2-5B19-2F40-84A5-C44DFF501ED1}">
      <dsp:nvSpPr>
        <dsp:cNvPr id="0" name=""/>
        <dsp:cNvSpPr/>
      </dsp:nvSpPr>
      <dsp:spPr>
        <a:xfrm>
          <a:off x="6507693" y="2099219"/>
          <a:ext cx="853546" cy="148136"/>
        </a:xfrm>
        <a:custGeom>
          <a:avLst/>
          <a:gdLst/>
          <a:ahLst/>
          <a:cxnLst/>
          <a:rect l="0" t="0" r="0" b="0"/>
          <a:pathLst>
            <a:path>
              <a:moveTo>
                <a:pt x="853546" y="0"/>
              </a:moveTo>
              <a:lnTo>
                <a:pt x="853546" y="74068"/>
              </a:lnTo>
              <a:lnTo>
                <a:pt x="0" y="74068"/>
              </a:lnTo>
              <a:lnTo>
                <a:pt x="0" y="14813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109328-334D-4F4E-A625-5B1EA14349DC}">
      <dsp:nvSpPr>
        <dsp:cNvPr id="0" name=""/>
        <dsp:cNvSpPr/>
      </dsp:nvSpPr>
      <dsp:spPr>
        <a:xfrm>
          <a:off x="7315519" y="2099219"/>
          <a:ext cx="91440" cy="1481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813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FA6F8F-C5FA-5744-ABA9-C625E88CDC88}">
      <dsp:nvSpPr>
        <dsp:cNvPr id="0" name=""/>
        <dsp:cNvSpPr/>
      </dsp:nvSpPr>
      <dsp:spPr>
        <a:xfrm>
          <a:off x="7361239" y="2099219"/>
          <a:ext cx="853546" cy="1481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068"/>
              </a:lnTo>
              <a:lnTo>
                <a:pt x="853546" y="74068"/>
              </a:lnTo>
              <a:lnTo>
                <a:pt x="853546" y="14813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EDC1B5-CB06-764E-B3EE-4DC905BF1479}">
      <dsp:nvSpPr>
        <dsp:cNvPr id="0" name=""/>
        <dsp:cNvSpPr/>
      </dsp:nvSpPr>
      <dsp:spPr>
        <a:xfrm>
          <a:off x="5867533" y="1598377"/>
          <a:ext cx="1493706" cy="1481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068"/>
              </a:lnTo>
              <a:lnTo>
                <a:pt x="1493706" y="74068"/>
              </a:lnTo>
              <a:lnTo>
                <a:pt x="1493706" y="14813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887C5A-505A-E246-A48E-18B54B98036F}">
      <dsp:nvSpPr>
        <dsp:cNvPr id="0" name=""/>
        <dsp:cNvSpPr/>
      </dsp:nvSpPr>
      <dsp:spPr>
        <a:xfrm>
          <a:off x="5076591" y="1097536"/>
          <a:ext cx="790941" cy="1481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068"/>
              </a:lnTo>
              <a:lnTo>
                <a:pt x="790941" y="74068"/>
              </a:lnTo>
              <a:lnTo>
                <a:pt x="790941" y="14813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593037-4090-A541-9AA2-F0821E415C3B}">
      <dsp:nvSpPr>
        <dsp:cNvPr id="0" name=""/>
        <dsp:cNvSpPr/>
      </dsp:nvSpPr>
      <dsp:spPr>
        <a:xfrm>
          <a:off x="8786168" y="2600060"/>
          <a:ext cx="105811" cy="13261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6171"/>
              </a:lnTo>
              <a:lnTo>
                <a:pt x="105811" y="1326171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311C19-62D9-FE4E-8FB9-D7AC07C11B72}">
      <dsp:nvSpPr>
        <dsp:cNvPr id="0" name=""/>
        <dsp:cNvSpPr/>
      </dsp:nvSpPr>
      <dsp:spPr>
        <a:xfrm>
          <a:off x="8786168" y="2600060"/>
          <a:ext cx="105811" cy="8253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5330"/>
              </a:lnTo>
              <a:lnTo>
                <a:pt x="105811" y="82533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98F6A8-CD98-394B-89C0-6EC4AD292CD9}">
      <dsp:nvSpPr>
        <dsp:cNvPr id="0" name=""/>
        <dsp:cNvSpPr/>
      </dsp:nvSpPr>
      <dsp:spPr>
        <a:xfrm>
          <a:off x="8786168" y="2600060"/>
          <a:ext cx="105811" cy="324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4488"/>
              </a:lnTo>
              <a:lnTo>
                <a:pt x="105811" y="32448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2B03FE-596B-5645-BA21-01824BFF9925}">
      <dsp:nvSpPr>
        <dsp:cNvPr id="0" name=""/>
        <dsp:cNvSpPr/>
      </dsp:nvSpPr>
      <dsp:spPr>
        <a:xfrm>
          <a:off x="9022613" y="2099219"/>
          <a:ext cx="91440" cy="1481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813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1A4634-C1AD-A845-94CA-AE6305FED64D}">
      <dsp:nvSpPr>
        <dsp:cNvPr id="0" name=""/>
        <dsp:cNvSpPr/>
      </dsp:nvSpPr>
      <dsp:spPr>
        <a:xfrm>
          <a:off x="9022613" y="1598377"/>
          <a:ext cx="91440" cy="1481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813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B58A23-C033-6A4F-A7D0-715958E37439}">
      <dsp:nvSpPr>
        <dsp:cNvPr id="0" name=""/>
        <dsp:cNvSpPr/>
      </dsp:nvSpPr>
      <dsp:spPr>
        <a:xfrm>
          <a:off x="5076591" y="1097536"/>
          <a:ext cx="3991741" cy="1481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068"/>
              </a:lnTo>
              <a:lnTo>
                <a:pt x="3991741" y="74068"/>
              </a:lnTo>
              <a:lnTo>
                <a:pt x="3991741" y="14813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FD828C-E36F-DA48-8B12-92D90B99B8F7}">
      <dsp:nvSpPr>
        <dsp:cNvPr id="0" name=""/>
        <dsp:cNvSpPr/>
      </dsp:nvSpPr>
      <dsp:spPr>
        <a:xfrm>
          <a:off x="5030871" y="596695"/>
          <a:ext cx="91440" cy="1481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813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819E6-18B9-6C48-A707-282649215778}">
      <dsp:nvSpPr>
        <dsp:cNvPr id="0" name=""/>
        <dsp:cNvSpPr/>
      </dsp:nvSpPr>
      <dsp:spPr>
        <a:xfrm>
          <a:off x="4723886" y="243989"/>
          <a:ext cx="705410" cy="3527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Rocket</a:t>
          </a:r>
        </a:p>
      </dsp:txBody>
      <dsp:txXfrm>
        <a:off x="4723886" y="243989"/>
        <a:ext cx="705410" cy="352705"/>
      </dsp:txXfrm>
    </dsp:sp>
    <dsp:sp modelId="{FA17F50F-0913-6E48-AEE7-24204C3AF8DC}">
      <dsp:nvSpPr>
        <dsp:cNvPr id="0" name=""/>
        <dsp:cNvSpPr/>
      </dsp:nvSpPr>
      <dsp:spPr>
        <a:xfrm>
          <a:off x="4723886" y="744831"/>
          <a:ext cx="705410" cy="35270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Launch Vehicle</a:t>
          </a:r>
        </a:p>
      </dsp:txBody>
      <dsp:txXfrm>
        <a:off x="4723886" y="744831"/>
        <a:ext cx="705410" cy="352705"/>
      </dsp:txXfrm>
    </dsp:sp>
    <dsp:sp modelId="{5B70BE93-1935-6E47-BD4C-4E0B5BF38AF7}">
      <dsp:nvSpPr>
        <dsp:cNvPr id="0" name=""/>
        <dsp:cNvSpPr/>
      </dsp:nvSpPr>
      <dsp:spPr>
        <a:xfrm>
          <a:off x="8715627" y="1245672"/>
          <a:ext cx="705410" cy="35270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Propulsion</a:t>
          </a:r>
        </a:p>
      </dsp:txBody>
      <dsp:txXfrm>
        <a:off x="8715627" y="1245672"/>
        <a:ext cx="705410" cy="352705"/>
      </dsp:txXfrm>
    </dsp:sp>
    <dsp:sp modelId="{024A1FCD-0224-6F45-B7AA-6E0CB6F97F1D}">
      <dsp:nvSpPr>
        <dsp:cNvPr id="0" name=""/>
        <dsp:cNvSpPr/>
      </dsp:nvSpPr>
      <dsp:spPr>
        <a:xfrm>
          <a:off x="8715627" y="1746514"/>
          <a:ext cx="705410" cy="35270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Accelerates vehicle</a:t>
          </a:r>
        </a:p>
      </dsp:txBody>
      <dsp:txXfrm>
        <a:off x="8715627" y="1746514"/>
        <a:ext cx="705410" cy="352705"/>
      </dsp:txXfrm>
    </dsp:sp>
    <dsp:sp modelId="{16874A71-F274-C043-A14B-ECE2D0B29B21}">
      <dsp:nvSpPr>
        <dsp:cNvPr id="0" name=""/>
        <dsp:cNvSpPr/>
      </dsp:nvSpPr>
      <dsp:spPr>
        <a:xfrm>
          <a:off x="8715627" y="2247355"/>
          <a:ext cx="705410" cy="35270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Generate thrust</a:t>
          </a:r>
        </a:p>
      </dsp:txBody>
      <dsp:txXfrm>
        <a:off x="8715627" y="2247355"/>
        <a:ext cx="705410" cy="352705"/>
      </dsp:txXfrm>
    </dsp:sp>
    <dsp:sp modelId="{CF19BC09-2722-E64D-8746-42D72536D607}">
      <dsp:nvSpPr>
        <dsp:cNvPr id="0" name=""/>
        <dsp:cNvSpPr/>
      </dsp:nvSpPr>
      <dsp:spPr>
        <a:xfrm>
          <a:off x="8891980" y="2748197"/>
          <a:ext cx="705410" cy="35270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Recieves launch signal</a:t>
          </a:r>
        </a:p>
      </dsp:txBody>
      <dsp:txXfrm>
        <a:off x="8891980" y="2748197"/>
        <a:ext cx="705410" cy="352705"/>
      </dsp:txXfrm>
    </dsp:sp>
    <dsp:sp modelId="{4D3E9FB0-CA8D-C741-B926-6FEC4F25238E}">
      <dsp:nvSpPr>
        <dsp:cNvPr id="0" name=""/>
        <dsp:cNvSpPr/>
      </dsp:nvSpPr>
      <dsp:spPr>
        <a:xfrm>
          <a:off x="8891980" y="3249038"/>
          <a:ext cx="705410" cy="35270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Ignites propellant</a:t>
          </a:r>
        </a:p>
      </dsp:txBody>
      <dsp:txXfrm>
        <a:off x="8891980" y="3249038"/>
        <a:ext cx="705410" cy="352705"/>
      </dsp:txXfrm>
    </dsp:sp>
    <dsp:sp modelId="{0D865036-268D-0443-9784-23A2333393EE}">
      <dsp:nvSpPr>
        <dsp:cNvPr id="0" name=""/>
        <dsp:cNvSpPr/>
      </dsp:nvSpPr>
      <dsp:spPr>
        <a:xfrm>
          <a:off x="8891980" y="3749879"/>
          <a:ext cx="705410" cy="35270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Expels matter</a:t>
          </a:r>
        </a:p>
      </dsp:txBody>
      <dsp:txXfrm>
        <a:off x="8891980" y="3749879"/>
        <a:ext cx="705410" cy="352705"/>
      </dsp:txXfrm>
    </dsp:sp>
    <dsp:sp modelId="{0E93ADB8-97EE-A744-A081-0EB62C4B0CC9}">
      <dsp:nvSpPr>
        <dsp:cNvPr id="0" name=""/>
        <dsp:cNvSpPr/>
      </dsp:nvSpPr>
      <dsp:spPr>
        <a:xfrm>
          <a:off x="5514828" y="1245672"/>
          <a:ext cx="705410" cy="35270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Avionics</a:t>
          </a:r>
        </a:p>
      </dsp:txBody>
      <dsp:txXfrm>
        <a:off x="5514828" y="1245672"/>
        <a:ext cx="705410" cy="352705"/>
      </dsp:txXfrm>
    </dsp:sp>
    <dsp:sp modelId="{2BF02AE7-24A9-264C-BD45-30EAD63F5109}">
      <dsp:nvSpPr>
        <dsp:cNvPr id="0" name=""/>
        <dsp:cNvSpPr/>
      </dsp:nvSpPr>
      <dsp:spPr>
        <a:xfrm>
          <a:off x="7008534" y="1746514"/>
          <a:ext cx="705410" cy="35270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Sensing</a:t>
          </a:r>
        </a:p>
      </dsp:txBody>
      <dsp:txXfrm>
        <a:off x="7008534" y="1746514"/>
        <a:ext cx="705410" cy="352705"/>
      </dsp:txXfrm>
    </dsp:sp>
    <dsp:sp modelId="{80CD5F01-4544-4C43-A091-EEFE3939A876}">
      <dsp:nvSpPr>
        <dsp:cNvPr id="0" name=""/>
        <dsp:cNvSpPr/>
      </dsp:nvSpPr>
      <dsp:spPr>
        <a:xfrm>
          <a:off x="7862081" y="2247355"/>
          <a:ext cx="705410" cy="35270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Measure vehicle altitude and velocity</a:t>
          </a:r>
        </a:p>
      </dsp:txBody>
      <dsp:txXfrm>
        <a:off x="7862081" y="2247355"/>
        <a:ext cx="705410" cy="352705"/>
      </dsp:txXfrm>
    </dsp:sp>
    <dsp:sp modelId="{C3724D06-7482-7C49-832A-6969D5B74669}">
      <dsp:nvSpPr>
        <dsp:cNvPr id="0" name=""/>
        <dsp:cNvSpPr/>
      </dsp:nvSpPr>
      <dsp:spPr>
        <a:xfrm>
          <a:off x="7008534" y="2247355"/>
          <a:ext cx="705410" cy="35270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Store flight data</a:t>
          </a:r>
        </a:p>
      </dsp:txBody>
      <dsp:txXfrm>
        <a:off x="7008534" y="2247355"/>
        <a:ext cx="705410" cy="352705"/>
      </dsp:txXfrm>
    </dsp:sp>
    <dsp:sp modelId="{301C6139-5B6E-F749-BF1F-116CA937DE18}">
      <dsp:nvSpPr>
        <dsp:cNvPr id="0" name=""/>
        <dsp:cNvSpPr/>
      </dsp:nvSpPr>
      <dsp:spPr>
        <a:xfrm>
          <a:off x="6154988" y="2247355"/>
          <a:ext cx="705410" cy="35270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Location tracking</a:t>
          </a:r>
        </a:p>
      </dsp:txBody>
      <dsp:txXfrm>
        <a:off x="6154988" y="2247355"/>
        <a:ext cx="705410" cy="352705"/>
      </dsp:txXfrm>
    </dsp:sp>
    <dsp:sp modelId="{46A85C98-8EF6-2C48-B09B-C0EE1ED4933E}">
      <dsp:nvSpPr>
        <dsp:cNvPr id="0" name=""/>
        <dsp:cNvSpPr/>
      </dsp:nvSpPr>
      <dsp:spPr>
        <a:xfrm>
          <a:off x="6331340" y="2748197"/>
          <a:ext cx="705410" cy="35270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Measure location data</a:t>
          </a:r>
        </a:p>
      </dsp:txBody>
      <dsp:txXfrm>
        <a:off x="6331340" y="2748197"/>
        <a:ext cx="705410" cy="352705"/>
      </dsp:txXfrm>
    </dsp:sp>
    <dsp:sp modelId="{B35F60B0-678B-704C-9631-12FAFB916D57}">
      <dsp:nvSpPr>
        <dsp:cNvPr id="0" name=""/>
        <dsp:cNvSpPr/>
      </dsp:nvSpPr>
      <dsp:spPr>
        <a:xfrm>
          <a:off x="6331340" y="3249038"/>
          <a:ext cx="705410" cy="35270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Transmit location data</a:t>
          </a:r>
        </a:p>
      </dsp:txBody>
      <dsp:txXfrm>
        <a:off x="6331340" y="3249038"/>
        <a:ext cx="705410" cy="352705"/>
      </dsp:txXfrm>
    </dsp:sp>
    <dsp:sp modelId="{346A8BA3-83C7-7441-B388-809D9CF4B87B}">
      <dsp:nvSpPr>
        <dsp:cNvPr id="0" name=""/>
        <dsp:cNvSpPr/>
      </dsp:nvSpPr>
      <dsp:spPr>
        <a:xfrm>
          <a:off x="4021121" y="1746514"/>
          <a:ext cx="705410" cy="35270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Recovery</a:t>
          </a:r>
        </a:p>
      </dsp:txBody>
      <dsp:txXfrm>
        <a:off x="4021121" y="1746514"/>
        <a:ext cx="705410" cy="352705"/>
      </dsp:txXfrm>
    </dsp:sp>
    <dsp:sp modelId="{38152116-87EB-A94E-84A7-3D80BE43578E}">
      <dsp:nvSpPr>
        <dsp:cNvPr id="0" name=""/>
        <dsp:cNvSpPr/>
      </dsp:nvSpPr>
      <dsp:spPr>
        <a:xfrm>
          <a:off x="5301441" y="2247355"/>
          <a:ext cx="705410" cy="35270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Deploy drogue parachute at apogee</a:t>
          </a:r>
        </a:p>
      </dsp:txBody>
      <dsp:txXfrm>
        <a:off x="5301441" y="2247355"/>
        <a:ext cx="705410" cy="352705"/>
      </dsp:txXfrm>
    </dsp:sp>
    <dsp:sp modelId="{9412F6B8-838B-1242-A5C2-8C2639DC78F2}">
      <dsp:nvSpPr>
        <dsp:cNvPr id="0" name=""/>
        <dsp:cNvSpPr/>
      </dsp:nvSpPr>
      <dsp:spPr>
        <a:xfrm>
          <a:off x="5477794" y="2748197"/>
          <a:ext cx="705410" cy="35270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Recieve deployment signal</a:t>
          </a:r>
        </a:p>
      </dsp:txBody>
      <dsp:txXfrm>
        <a:off x="5477794" y="2748197"/>
        <a:ext cx="705410" cy="352705"/>
      </dsp:txXfrm>
    </dsp:sp>
    <dsp:sp modelId="{65ED89C7-3BE5-9843-8AD7-A511F3089B0E}">
      <dsp:nvSpPr>
        <dsp:cNvPr id="0" name=""/>
        <dsp:cNvSpPr/>
      </dsp:nvSpPr>
      <dsp:spPr>
        <a:xfrm>
          <a:off x="4447894" y="2247355"/>
          <a:ext cx="705410" cy="35270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Deploy main parachute at appropriate height</a:t>
          </a:r>
        </a:p>
      </dsp:txBody>
      <dsp:txXfrm>
        <a:off x="4447894" y="2247355"/>
        <a:ext cx="705410" cy="352705"/>
      </dsp:txXfrm>
    </dsp:sp>
    <dsp:sp modelId="{4FB2B717-EBEB-BC4F-8FBE-39F808E136AC}">
      <dsp:nvSpPr>
        <dsp:cNvPr id="0" name=""/>
        <dsp:cNvSpPr/>
      </dsp:nvSpPr>
      <dsp:spPr>
        <a:xfrm>
          <a:off x="4624247" y="2748197"/>
          <a:ext cx="705410" cy="35270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Recieve deployment signal</a:t>
          </a:r>
        </a:p>
      </dsp:txBody>
      <dsp:txXfrm>
        <a:off x="4624247" y="2748197"/>
        <a:ext cx="705410" cy="352705"/>
      </dsp:txXfrm>
    </dsp:sp>
    <dsp:sp modelId="{4B118011-BDB1-F647-A9E9-97786C577473}">
      <dsp:nvSpPr>
        <dsp:cNvPr id="0" name=""/>
        <dsp:cNvSpPr/>
      </dsp:nvSpPr>
      <dsp:spPr>
        <a:xfrm>
          <a:off x="3594348" y="2247355"/>
          <a:ext cx="705410" cy="35270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Generate force for stage separation</a:t>
          </a:r>
        </a:p>
      </dsp:txBody>
      <dsp:txXfrm>
        <a:off x="3594348" y="2247355"/>
        <a:ext cx="705410" cy="352705"/>
      </dsp:txXfrm>
    </dsp:sp>
    <dsp:sp modelId="{24F3DC3F-2F4D-1041-924B-BF5472177136}">
      <dsp:nvSpPr>
        <dsp:cNvPr id="0" name=""/>
        <dsp:cNvSpPr/>
      </dsp:nvSpPr>
      <dsp:spPr>
        <a:xfrm>
          <a:off x="2740801" y="2247355"/>
          <a:ext cx="705410" cy="35270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Secures parachutes to vehicle</a:t>
          </a:r>
        </a:p>
      </dsp:txBody>
      <dsp:txXfrm>
        <a:off x="2740801" y="2247355"/>
        <a:ext cx="705410" cy="352705"/>
      </dsp:txXfrm>
    </dsp:sp>
    <dsp:sp modelId="{B556139E-B1F5-C249-9C67-B82C69545E1A}">
      <dsp:nvSpPr>
        <dsp:cNvPr id="0" name=""/>
        <dsp:cNvSpPr/>
      </dsp:nvSpPr>
      <dsp:spPr>
        <a:xfrm>
          <a:off x="732145" y="1245672"/>
          <a:ext cx="705410" cy="35270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Structure</a:t>
          </a:r>
        </a:p>
      </dsp:txBody>
      <dsp:txXfrm>
        <a:off x="732145" y="1245672"/>
        <a:ext cx="705410" cy="352705"/>
      </dsp:txXfrm>
    </dsp:sp>
    <dsp:sp modelId="{DEF5EB7C-CA24-0C4F-B25A-871A9262FB23}">
      <dsp:nvSpPr>
        <dsp:cNvPr id="0" name=""/>
        <dsp:cNvSpPr/>
      </dsp:nvSpPr>
      <dsp:spPr>
        <a:xfrm>
          <a:off x="1460481" y="1746514"/>
          <a:ext cx="705410" cy="35270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Aerodynamics</a:t>
          </a:r>
        </a:p>
      </dsp:txBody>
      <dsp:txXfrm>
        <a:off x="1460481" y="1746514"/>
        <a:ext cx="705410" cy="352705"/>
      </dsp:txXfrm>
    </dsp:sp>
    <dsp:sp modelId="{65BD9221-10C4-EA4C-AFF8-192FDBCA8FF1}">
      <dsp:nvSpPr>
        <dsp:cNvPr id="0" name=""/>
        <dsp:cNvSpPr/>
      </dsp:nvSpPr>
      <dsp:spPr>
        <a:xfrm>
          <a:off x="1887254" y="2247355"/>
          <a:ext cx="705410" cy="35270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Minimize aerodynamic stresses</a:t>
          </a:r>
        </a:p>
      </dsp:txBody>
      <dsp:txXfrm>
        <a:off x="1887254" y="2247355"/>
        <a:ext cx="705410" cy="352705"/>
      </dsp:txXfrm>
    </dsp:sp>
    <dsp:sp modelId="{5A860EE3-7542-9249-B0F8-C71800BAD51C}">
      <dsp:nvSpPr>
        <dsp:cNvPr id="0" name=""/>
        <dsp:cNvSpPr/>
      </dsp:nvSpPr>
      <dsp:spPr>
        <a:xfrm>
          <a:off x="2063607" y="2748197"/>
          <a:ext cx="705410" cy="35270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Resist Yaw</a:t>
          </a:r>
        </a:p>
      </dsp:txBody>
      <dsp:txXfrm>
        <a:off x="2063607" y="2748197"/>
        <a:ext cx="705410" cy="352705"/>
      </dsp:txXfrm>
    </dsp:sp>
    <dsp:sp modelId="{3FF8A391-5AEB-144F-AAE7-657CB7841DD3}">
      <dsp:nvSpPr>
        <dsp:cNvPr id="0" name=""/>
        <dsp:cNvSpPr/>
      </dsp:nvSpPr>
      <dsp:spPr>
        <a:xfrm>
          <a:off x="2063607" y="3249038"/>
          <a:ext cx="705410" cy="35270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Resist Pitch</a:t>
          </a:r>
        </a:p>
      </dsp:txBody>
      <dsp:txXfrm>
        <a:off x="2063607" y="3249038"/>
        <a:ext cx="705410" cy="352705"/>
      </dsp:txXfrm>
    </dsp:sp>
    <dsp:sp modelId="{4FBCEAD9-B70A-744F-940C-C6D72821758F}">
      <dsp:nvSpPr>
        <dsp:cNvPr id="0" name=""/>
        <dsp:cNvSpPr/>
      </dsp:nvSpPr>
      <dsp:spPr>
        <a:xfrm>
          <a:off x="1033708" y="2247355"/>
          <a:ext cx="705410" cy="35270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Reduce drag forces</a:t>
          </a:r>
        </a:p>
      </dsp:txBody>
      <dsp:txXfrm>
        <a:off x="1033708" y="2247355"/>
        <a:ext cx="705410" cy="352705"/>
      </dsp:txXfrm>
    </dsp:sp>
    <dsp:sp modelId="{4CC26723-61C2-2144-97A4-BF0701B26E40}">
      <dsp:nvSpPr>
        <dsp:cNvPr id="0" name=""/>
        <dsp:cNvSpPr/>
      </dsp:nvSpPr>
      <dsp:spPr>
        <a:xfrm>
          <a:off x="3809" y="1746514"/>
          <a:ext cx="705410" cy="35270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Structural integrity</a:t>
          </a:r>
        </a:p>
      </dsp:txBody>
      <dsp:txXfrm>
        <a:off x="3809" y="1746514"/>
        <a:ext cx="705410" cy="352705"/>
      </dsp:txXfrm>
    </dsp:sp>
    <dsp:sp modelId="{C8EFE6AA-F398-8242-965B-54916C067FB7}">
      <dsp:nvSpPr>
        <dsp:cNvPr id="0" name=""/>
        <dsp:cNvSpPr/>
      </dsp:nvSpPr>
      <dsp:spPr>
        <a:xfrm>
          <a:off x="180161" y="2247355"/>
          <a:ext cx="705410" cy="35270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Reduce vibrations </a:t>
          </a:r>
        </a:p>
      </dsp:txBody>
      <dsp:txXfrm>
        <a:off x="180161" y="2247355"/>
        <a:ext cx="705410" cy="352705"/>
      </dsp:txXfrm>
    </dsp:sp>
    <dsp:sp modelId="{F057A0A1-4B7F-834A-BD28-F41FAAA2975F}">
      <dsp:nvSpPr>
        <dsp:cNvPr id="0" name=""/>
        <dsp:cNvSpPr/>
      </dsp:nvSpPr>
      <dsp:spPr>
        <a:xfrm>
          <a:off x="180161" y="2748197"/>
          <a:ext cx="705410" cy="35270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Keep stages together on ascent</a:t>
          </a:r>
        </a:p>
      </dsp:txBody>
      <dsp:txXfrm>
        <a:off x="180161" y="2748197"/>
        <a:ext cx="705410" cy="35270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2B68CB-B333-954A-9625-DD176FD43F1C}">
      <dsp:nvSpPr>
        <dsp:cNvPr id="0" name=""/>
        <dsp:cNvSpPr/>
      </dsp:nvSpPr>
      <dsp:spPr>
        <a:xfrm>
          <a:off x="1508333" y="2060685"/>
          <a:ext cx="160859" cy="12547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4707"/>
              </a:lnTo>
              <a:lnTo>
                <a:pt x="160859" y="125470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07A385-E2CE-5643-B25E-AD0143E00806}">
      <dsp:nvSpPr>
        <dsp:cNvPr id="0" name=""/>
        <dsp:cNvSpPr/>
      </dsp:nvSpPr>
      <dsp:spPr>
        <a:xfrm>
          <a:off x="1508333" y="2060685"/>
          <a:ext cx="160859" cy="4933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3303"/>
              </a:lnTo>
              <a:lnTo>
                <a:pt x="160859" y="49330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41083D-5702-AF4A-9230-FEBC980D5F8B}">
      <dsp:nvSpPr>
        <dsp:cNvPr id="0" name=""/>
        <dsp:cNvSpPr/>
      </dsp:nvSpPr>
      <dsp:spPr>
        <a:xfrm>
          <a:off x="1937292" y="1299281"/>
          <a:ext cx="2729257" cy="225203"/>
        </a:xfrm>
        <a:custGeom>
          <a:avLst/>
          <a:gdLst/>
          <a:ahLst/>
          <a:cxnLst/>
          <a:rect l="0" t="0" r="0" b="0"/>
          <a:pathLst>
            <a:path>
              <a:moveTo>
                <a:pt x="2729257" y="0"/>
              </a:moveTo>
              <a:lnTo>
                <a:pt x="2729257" y="112601"/>
              </a:lnTo>
              <a:lnTo>
                <a:pt x="0" y="112601"/>
              </a:lnTo>
              <a:lnTo>
                <a:pt x="0" y="22520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0B8C67-B068-BD4C-8BE1-2F397BA33613}">
      <dsp:nvSpPr>
        <dsp:cNvPr id="0" name=""/>
        <dsp:cNvSpPr/>
      </dsp:nvSpPr>
      <dsp:spPr>
        <a:xfrm>
          <a:off x="3074036" y="2822089"/>
          <a:ext cx="160859" cy="12547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4707"/>
              </a:lnTo>
              <a:lnTo>
                <a:pt x="160859" y="125470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CB91CE-E3AF-2742-B24F-44388A07860F}">
      <dsp:nvSpPr>
        <dsp:cNvPr id="0" name=""/>
        <dsp:cNvSpPr/>
      </dsp:nvSpPr>
      <dsp:spPr>
        <a:xfrm>
          <a:off x="3074036" y="2822089"/>
          <a:ext cx="160859" cy="4933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3303"/>
              </a:lnTo>
              <a:lnTo>
                <a:pt x="160859" y="49330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EA741A-0526-8E43-86C7-E974713405C9}">
      <dsp:nvSpPr>
        <dsp:cNvPr id="0" name=""/>
        <dsp:cNvSpPr/>
      </dsp:nvSpPr>
      <dsp:spPr>
        <a:xfrm>
          <a:off x="3502996" y="2060685"/>
          <a:ext cx="648801" cy="225203"/>
        </a:xfrm>
        <a:custGeom>
          <a:avLst/>
          <a:gdLst/>
          <a:ahLst/>
          <a:cxnLst/>
          <a:rect l="0" t="0" r="0" b="0"/>
          <a:pathLst>
            <a:path>
              <a:moveTo>
                <a:pt x="648801" y="0"/>
              </a:moveTo>
              <a:lnTo>
                <a:pt x="648801" y="112601"/>
              </a:lnTo>
              <a:lnTo>
                <a:pt x="0" y="112601"/>
              </a:lnTo>
              <a:lnTo>
                <a:pt x="0" y="22520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590D0F-302B-3E4B-BD25-589E74C0CC55}">
      <dsp:nvSpPr>
        <dsp:cNvPr id="0" name=""/>
        <dsp:cNvSpPr/>
      </dsp:nvSpPr>
      <dsp:spPr>
        <a:xfrm>
          <a:off x="4371640" y="2822089"/>
          <a:ext cx="160859" cy="12547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4707"/>
              </a:lnTo>
              <a:lnTo>
                <a:pt x="160859" y="125470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62D2D1-7F33-8341-ABCC-9602EA1139A3}">
      <dsp:nvSpPr>
        <dsp:cNvPr id="0" name=""/>
        <dsp:cNvSpPr/>
      </dsp:nvSpPr>
      <dsp:spPr>
        <a:xfrm>
          <a:off x="4371640" y="2822089"/>
          <a:ext cx="160859" cy="4933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3303"/>
              </a:lnTo>
              <a:lnTo>
                <a:pt x="160859" y="49330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7E0134-56FF-2A46-9F04-9C2B073C388D}">
      <dsp:nvSpPr>
        <dsp:cNvPr id="0" name=""/>
        <dsp:cNvSpPr/>
      </dsp:nvSpPr>
      <dsp:spPr>
        <a:xfrm>
          <a:off x="4151798" y="2060685"/>
          <a:ext cx="648801" cy="2252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601"/>
              </a:lnTo>
              <a:lnTo>
                <a:pt x="648801" y="112601"/>
              </a:lnTo>
              <a:lnTo>
                <a:pt x="648801" y="22520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4BEEB5-D1E8-D644-A834-1B1E9E7189A6}">
      <dsp:nvSpPr>
        <dsp:cNvPr id="0" name=""/>
        <dsp:cNvSpPr/>
      </dsp:nvSpPr>
      <dsp:spPr>
        <a:xfrm>
          <a:off x="4151798" y="1299281"/>
          <a:ext cx="514751" cy="225203"/>
        </a:xfrm>
        <a:custGeom>
          <a:avLst/>
          <a:gdLst/>
          <a:ahLst/>
          <a:cxnLst/>
          <a:rect l="0" t="0" r="0" b="0"/>
          <a:pathLst>
            <a:path>
              <a:moveTo>
                <a:pt x="514751" y="0"/>
              </a:moveTo>
              <a:lnTo>
                <a:pt x="514751" y="112601"/>
              </a:lnTo>
              <a:lnTo>
                <a:pt x="0" y="112601"/>
              </a:lnTo>
              <a:lnTo>
                <a:pt x="0" y="22520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F9FB95-3E4B-774D-ACD2-A9F702DC0404}">
      <dsp:nvSpPr>
        <dsp:cNvPr id="0" name=""/>
        <dsp:cNvSpPr/>
      </dsp:nvSpPr>
      <dsp:spPr>
        <a:xfrm>
          <a:off x="5669243" y="2822089"/>
          <a:ext cx="160859" cy="4933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3303"/>
              </a:lnTo>
              <a:lnTo>
                <a:pt x="160859" y="49330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93EBDC-F5E4-6642-B5D3-07955628D569}">
      <dsp:nvSpPr>
        <dsp:cNvPr id="0" name=""/>
        <dsp:cNvSpPr/>
      </dsp:nvSpPr>
      <dsp:spPr>
        <a:xfrm>
          <a:off x="6052483" y="2060685"/>
          <a:ext cx="91440" cy="2252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520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129019-DC30-9D49-AE7F-07536B35C15F}">
      <dsp:nvSpPr>
        <dsp:cNvPr id="0" name=""/>
        <dsp:cNvSpPr/>
      </dsp:nvSpPr>
      <dsp:spPr>
        <a:xfrm>
          <a:off x="4666550" y="1299281"/>
          <a:ext cx="1431653" cy="2252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601"/>
              </a:lnTo>
              <a:lnTo>
                <a:pt x="1431653" y="112601"/>
              </a:lnTo>
              <a:lnTo>
                <a:pt x="1431653" y="22520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A04CC1-40AB-A649-9B3A-0E1D9EFCA8FB}">
      <dsp:nvSpPr>
        <dsp:cNvPr id="0" name=""/>
        <dsp:cNvSpPr/>
      </dsp:nvSpPr>
      <dsp:spPr>
        <a:xfrm>
          <a:off x="6966847" y="2822089"/>
          <a:ext cx="160859" cy="4933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3303"/>
              </a:lnTo>
              <a:lnTo>
                <a:pt x="160859" y="49330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FFD1D3-0A5E-B547-8876-46D287049F26}">
      <dsp:nvSpPr>
        <dsp:cNvPr id="0" name=""/>
        <dsp:cNvSpPr/>
      </dsp:nvSpPr>
      <dsp:spPr>
        <a:xfrm>
          <a:off x="7350087" y="2060685"/>
          <a:ext cx="91440" cy="2252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520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BD634C-8949-7B40-8890-993F42339C88}">
      <dsp:nvSpPr>
        <dsp:cNvPr id="0" name=""/>
        <dsp:cNvSpPr/>
      </dsp:nvSpPr>
      <dsp:spPr>
        <a:xfrm>
          <a:off x="4666550" y="1299281"/>
          <a:ext cx="2729257" cy="2252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601"/>
              </a:lnTo>
              <a:lnTo>
                <a:pt x="2729257" y="112601"/>
              </a:lnTo>
              <a:lnTo>
                <a:pt x="2729257" y="22520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CAEE4B-2E8E-BF41-B604-E9CC1ABE42CF}">
      <dsp:nvSpPr>
        <dsp:cNvPr id="0" name=""/>
        <dsp:cNvSpPr/>
      </dsp:nvSpPr>
      <dsp:spPr>
        <a:xfrm>
          <a:off x="4620830" y="537878"/>
          <a:ext cx="91440" cy="2252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520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819E6-18B9-6C48-A707-282649215778}">
      <dsp:nvSpPr>
        <dsp:cNvPr id="0" name=""/>
        <dsp:cNvSpPr/>
      </dsp:nvSpPr>
      <dsp:spPr>
        <a:xfrm>
          <a:off x="4130350" y="1678"/>
          <a:ext cx="1072399" cy="53619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Rocket</a:t>
          </a:r>
        </a:p>
      </dsp:txBody>
      <dsp:txXfrm>
        <a:off x="4130350" y="1678"/>
        <a:ext cx="1072399" cy="536199"/>
      </dsp:txXfrm>
    </dsp:sp>
    <dsp:sp modelId="{AA127C52-6FDA-7146-AA8D-B8B484D328F5}">
      <dsp:nvSpPr>
        <dsp:cNvPr id="0" name=""/>
        <dsp:cNvSpPr/>
      </dsp:nvSpPr>
      <dsp:spPr>
        <a:xfrm>
          <a:off x="4130350" y="763081"/>
          <a:ext cx="1072399" cy="53619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Payload</a:t>
          </a:r>
        </a:p>
      </dsp:txBody>
      <dsp:txXfrm>
        <a:off x="4130350" y="763081"/>
        <a:ext cx="1072399" cy="536199"/>
      </dsp:txXfrm>
    </dsp:sp>
    <dsp:sp modelId="{29983A46-C53B-2C4D-A13F-A8D6424F27E6}">
      <dsp:nvSpPr>
        <dsp:cNvPr id="0" name=""/>
        <dsp:cNvSpPr/>
      </dsp:nvSpPr>
      <dsp:spPr>
        <a:xfrm>
          <a:off x="6859607" y="1524485"/>
          <a:ext cx="1072399" cy="53619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Deployment</a:t>
          </a:r>
        </a:p>
      </dsp:txBody>
      <dsp:txXfrm>
        <a:off x="6859607" y="1524485"/>
        <a:ext cx="1072399" cy="536199"/>
      </dsp:txXfrm>
    </dsp:sp>
    <dsp:sp modelId="{0B8119BD-69B5-AC46-AC42-5B53A4B80894}">
      <dsp:nvSpPr>
        <dsp:cNvPr id="0" name=""/>
        <dsp:cNvSpPr/>
      </dsp:nvSpPr>
      <dsp:spPr>
        <a:xfrm>
          <a:off x="6859607" y="2285889"/>
          <a:ext cx="1072399" cy="53619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Receive signal</a:t>
          </a:r>
        </a:p>
      </dsp:txBody>
      <dsp:txXfrm>
        <a:off x="6859607" y="2285889"/>
        <a:ext cx="1072399" cy="536199"/>
      </dsp:txXfrm>
    </dsp:sp>
    <dsp:sp modelId="{2D57533D-63B9-F841-9C90-80C2909058D8}">
      <dsp:nvSpPr>
        <dsp:cNvPr id="0" name=""/>
        <dsp:cNvSpPr/>
      </dsp:nvSpPr>
      <dsp:spPr>
        <a:xfrm>
          <a:off x="7127707" y="3047293"/>
          <a:ext cx="1072399" cy="53619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Detach payload from vehicle</a:t>
          </a:r>
        </a:p>
      </dsp:txBody>
      <dsp:txXfrm>
        <a:off x="7127707" y="3047293"/>
        <a:ext cx="1072399" cy="536199"/>
      </dsp:txXfrm>
    </dsp:sp>
    <dsp:sp modelId="{AF50AA75-C558-A741-96A4-76DED30FB498}">
      <dsp:nvSpPr>
        <dsp:cNvPr id="0" name=""/>
        <dsp:cNvSpPr/>
      </dsp:nvSpPr>
      <dsp:spPr>
        <a:xfrm>
          <a:off x="5562003" y="1524485"/>
          <a:ext cx="1072399" cy="53619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Propulsion</a:t>
          </a:r>
        </a:p>
      </dsp:txBody>
      <dsp:txXfrm>
        <a:off x="5562003" y="1524485"/>
        <a:ext cx="1072399" cy="536199"/>
      </dsp:txXfrm>
    </dsp:sp>
    <dsp:sp modelId="{51544636-38EF-FE41-BC95-B30E26F00B62}">
      <dsp:nvSpPr>
        <dsp:cNvPr id="0" name=""/>
        <dsp:cNvSpPr/>
      </dsp:nvSpPr>
      <dsp:spPr>
        <a:xfrm>
          <a:off x="5562003" y="2285889"/>
          <a:ext cx="1072399" cy="53619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Decelerate vehicle</a:t>
          </a:r>
        </a:p>
      </dsp:txBody>
      <dsp:txXfrm>
        <a:off x="5562003" y="2285889"/>
        <a:ext cx="1072399" cy="536199"/>
      </dsp:txXfrm>
    </dsp:sp>
    <dsp:sp modelId="{CEC14145-6EA1-C343-8BB3-C601EA20C798}">
      <dsp:nvSpPr>
        <dsp:cNvPr id="0" name=""/>
        <dsp:cNvSpPr/>
      </dsp:nvSpPr>
      <dsp:spPr>
        <a:xfrm>
          <a:off x="5830103" y="3047293"/>
          <a:ext cx="1072399" cy="53619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Generate gravity opposing force</a:t>
          </a:r>
        </a:p>
      </dsp:txBody>
      <dsp:txXfrm>
        <a:off x="5830103" y="3047293"/>
        <a:ext cx="1072399" cy="536199"/>
      </dsp:txXfrm>
    </dsp:sp>
    <dsp:sp modelId="{B7B75173-831C-004B-964E-BA4250445522}">
      <dsp:nvSpPr>
        <dsp:cNvPr id="0" name=""/>
        <dsp:cNvSpPr/>
      </dsp:nvSpPr>
      <dsp:spPr>
        <a:xfrm>
          <a:off x="3615598" y="1524485"/>
          <a:ext cx="1072399" cy="53619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Control</a:t>
          </a:r>
        </a:p>
      </dsp:txBody>
      <dsp:txXfrm>
        <a:off x="3615598" y="1524485"/>
        <a:ext cx="1072399" cy="536199"/>
      </dsp:txXfrm>
    </dsp:sp>
    <dsp:sp modelId="{BADA3F29-3D46-264E-B74F-036A76EA142D}">
      <dsp:nvSpPr>
        <dsp:cNvPr id="0" name=""/>
        <dsp:cNvSpPr/>
      </dsp:nvSpPr>
      <dsp:spPr>
        <a:xfrm>
          <a:off x="4264400" y="2285889"/>
          <a:ext cx="1072399" cy="53619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Stabilization</a:t>
          </a:r>
        </a:p>
      </dsp:txBody>
      <dsp:txXfrm>
        <a:off x="4264400" y="2285889"/>
        <a:ext cx="1072399" cy="536199"/>
      </dsp:txXfrm>
    </dsp:sp>
    <dsp:sp modelId="{61D49494-12B1-E14B-AEA3-052197833791}">
      <dsp:nvSpPr>
        <dsp:cNvPr id="0" name=""/>
        <dsp:cNvSpPr/>
      </dsp:nvSpPr>
      <dsp:spPr>
        <a:xfrm>
          <a:off x="4532500" y="3047293"/>
          <a:ext cx="1072399" cy="53619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Stabilize payload during flight</a:t>
          </a:r>
        </a:p>
      </dsp:txBody>
      <dsp:txXfrm>
        <a:off x="4532500" y="3047293"/>
        <a:ext cx="1072399" cy="536199"/>
      </dsp:txXfrm>
    </dsp:sp>
    <dsp:sp modelId="{7D8A5AE0-8E19-274D-BF16-6FE3565E5552}">
      <dsp:nvSpPr>
        <dsp:cNvPr id="0" name=""/>
        <dsp:cNvSpPr/>
      </dsp:nvSpPr>
      <dsp:spPr>
        <a:xfrm>
          <a:off x="4532500" y="3808696"/>
          <a:ext cx="1072399" cy="53619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Land in desired orientation</a:t>
          </a:r>
        </a:p>
      </dsp:txBody>
      <dsp:txXfrm>
        <a:off x="4532500" y="3808696"/>
        <a:ext cx="1072399" cy="536199"/>
      </dsp:txXfrm>
    </dsp:sp>
    <dsp:sp modelId="{8AE4F4BA-3B70-0845-A96D-BCB8DA582B7D}">
      <dsp:nvSpPr>
        <dsp:cNvPr id="0" name=""/>
        <dsp:cNvSpPr/>
      </dsp:nvSpPr>
      <dsp:spPr>
        <a:xfrm>
          <a:off x="2966796" y="2285889"/>
          <a:ext cx="1072399" cy="53619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Dissipation</a:t>
          </a:r>
        </a:p>
      </dsp:txBody>
      <dsp:txXfrm>
        <a:off x="2966796" y="2285889"/>
        <a:ext cx="1072399" cy="536199"/>
      </dsp:txXfrm>
    </dsp:sp>
    <dsp:sp modelId="{136CDC40-9D83-A748-8EBD-BC3B45742ABA}">
      <dsp:nvSpPr>
        <dsp:cNvPr id="0" name=""/>
        <dsp:cNvSpPr/>
      </dsp:nvSpPr>
      <dsp:spPr>
        <a:xfrm>
          <a:off x="3234896" y="3047293"/>
          <a:ext cx="1072399" cy="53619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Dissipate kinetic energy during payload descent</a:t>
          </a:r>
        </a:p>
      </dsp:txBody>
      <dsp:txXfrm>
        <a:off x="3234896" y="3047293"/>
        <a:ext cx="1072399" cy="536199"/>
      </dsp:txXfrm>
    </dsp:sp>
    <dsp:sp modelId="{4F88F7BC-EBED-DF45-B452-C49544B5ADDD}">
      <dsp:nvSpPr>
        <dsp:cNvPr id="0" name=""/>
        <dsp:cNvSpPr/>
      </dsp:nvSpPr>
      <dsp:spPr>
        <a:xfrm>
          <a:off x="3234896" y="3808696"/>
          <a:ext cx="1072399" cy="53619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Minimize kinetic energy upon landing</a:t>
          </a:r>
        </a:p>
      </dsp:txBody>
      <dsp:txXfrm>
        <a:off x="3234896" y="3808696"/>
        <a:ext cx="1072399" cy="536199"/>
      </dsp:txXfrm>
    </dsp:sp>
    <dsp:sp modelId="{0982E3B9-92CB-2446-A704-A8838FE6BAF8}">
      <dsp:nvSpPr>
        <dsp:cNvPr id="0" name=""/>
        <dsp:cNvSpPr/>
      </dsp:nvSpPr>
      <dsp:spPr>
        <a:xfrm>
          <a:off x="1401093" y="1524485"/>
          <a:ext cx="1072399" cy="53619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Retention</a:t>
          </a:r>
        </a:p>
      </dsp:txBody>
      <dsp:txXfrm>
        <a:off x="1401093" y="1524485"/>
        <a:ext cx="1072399" cy="536199"/>
      </dsp:txXfrm>
    </dsp:sp>
    <dsp:sp modelId="{BEE27494-71DD-4648-9C6F-24948408D591}">
      <dsp:nvSpPr>
        <dsp:cNvPr id="0" name=""/>
        <dsp:cNvSpPr/>
      </dsp:nvSpPr>
      <dsp:spPr>
        <a:xfrm>
          <a:off x="1669192" y="2285889"/>
          <a:ext cx="1072399" cy="53619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Secure STEMnauts throughout flight</a:t>
          </a:r>
        </a:p>
      </dsp:txBody>
      <dsp:txXfrm>
        <a:off x="1669192" y="2285889"/>
        <a:ext cx="1072399" cy="536199"/>
      </dsp:txXfrm>
    </dsp:sp>
    <dsp:sp modelId="{707A4272-4010-B649-B1F4-38BB8DC38C5E}">
      <dsp:nvSpPr>
        <dsp:cNvPr id="0" name=""/>
        <dsp:cNvSpPr/>
      </dsp:nvSpPr>
      <dsp:spPr>
        <a:xfrm>
          <a:off x="1669192" y="3047293"/>
          <a:ext cx="1072399" cy="53619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Allow for ingress/egress after landing</a:t>
          </a:r>
        </a:p>
      </dsp:txBody>
      <dsp:txXfrm>
        <a:off x="1669192" y="3047293"/>
        <a:ext cx="1072399" cy="5361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4C2589-031D-4282-8490-E0BC3E94EF31}">
      <dsp:nvSpPr>
        <dsp:cNvPr id="0" name=""/>
        <dsp:cNvSpPr/>
      </dsp:nvSpPr>
      <dsp:spPr>
        <a:xfrm>
          <a:off x="638099" y="688287"/>
          <a:ext cx="1715625" cy="1715625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DB5819B-3141-4DE7-9F0D-18F5BF9EF83D}">
      <dsp:nvSpPr>
        <dsp:cNvPr id="0" name=""/>
        <dsp:cNvSpPr/>
      </dsp:nvSpPr>
      <dsp:spPr>
        <a:xfrm>
          <a:off x="1003724" y="1053912"/>
          <a:ext cx="984375" cy="9843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A3267C-3C47-4185-8B30-4BE47084C1C6}">
      <dsp:nvSpPr>
        <dsp:cNvPr id="0" name=""/>
        <dsp:cNvSpPr/>
      </dsp:nvSpPr>
      <dsp:spPr>
        <a:xfrm>
          <a:off x="89662" y="2938287"/>
          <a:ext cx="281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/>
            <a:t>Targets &amp;</a:t>
          </a:r>
        </a:p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/>
            <a:t>Metrics</a:t>
          </a:r>
        </a:p>
      </dsp:txBody>
      <dsp:txXfrm>
        <a:off x="89662" y="2938287"/>
        <a:ext cx="2812500" cy="720000"/>
      </dsp:txXfrm>
    </dsp:sp>
    <dsp:sp modelId="{0ACFF9E6-F52C-4E2D-AA22-BC68B580A2F2}">
      <dsp:nvSpPr>
        <dsp:cNvPr id="0" name=""/>
        <dsp:cNvSpPr/>
      </dsp:nvSpPr>
      <dsp:spPr>
        <a:xfrm>
          <a:off x="3942787" y="688287"/>
          <a:ext cx="1715625" cy="1715625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486F9A7-AD84-4C88-871D-06A7A9E44408}">
      <dsp:nvSpPr>
        <dsp:cNvPr id="0" name=""/>
        <dsp:cNvSpPr/>
      </dsp:nvSpPr>
      <dsp:spPr>
        <a:xfrm>
          <a:off x="4308412" y="1053912"/>
          <a:ext cx="984375" cy="984375"/>
        </a:xfrm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l="-5735" t="-15024" r="-5735" b="3554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DFD8D6-4AEE-4F6C-B084-71C87D0B321C}">
      <dsp:nvSpPr>
        <dsp:cNvPr id="0" name=""/>
        <dsp:cNvSpPr/>
      </dsp:nvSpPr>
      <dsp:spPr>
        <a:xfrm>
          <a:off x="3394350" y="2938287"/>
          <a:ext cx="281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/>
            <a:t>Concept</a:t>
          </a:r>
        </a:p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/>
            <a:t>Generation</a:t>
          </a:r>
        </a:p>
      </dsp:txBody>
      <dsp:txXfrm>
        <a:off x="3394350" y="2938287"/>
        <a:ext cx="2812500" cy="720000"/>
      </dsp:txXfrm>
    </dsp:sp>
    <dsp:sp modelId="{92C8D997-742B-4315-92EC-8B2A1869497B}">
      <dsp:nvSpPr>
        <dsp:cNvPr id="0" name=""/>
        <dsp:cNvSpPr/>
      </dsp:nvSpPr>
      <dsp:spPr>
        <a:xfrm>
          <a:off x="7247475" y="688287"/>
          <a:ext cx="1715625" cy="1715625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B9ADE0A-08C7-49DE-9575-41B7A515636B}">
      <dsp:nvSpPr>
        <dsp:cNvPr id="0" name=""/>
        <dsp:cNvSpPr/>
      </dsp:nvSpPr>
      <dsp:spPr>
        <a:xfrm>
          <a:off x="7613100" y="1053912"/>
          <a:ext cx="984375" cy="984375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515E8B-CB58-470C-9993-89682A6490CE}">
      <dsp:nvSpPr>
        <dsp:cNvPr id="0" name=""/>
        <dsp:cNvSpPr/>
      </dsp:nvSpPr>
      <dsp:spPr>
        <a:xfrm>
          <a:off x="6699037" y="2938287"/>
          <a:ext cx="281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/>
            <a:t>Concept</a:t>
          </a:r>
        </a:p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/>
            <a:t>Selection</a:t>
          </a:r>
        </a:p>
      </dsp:txBody>
      <dsp:txXfrm>
        <a:off x="6699037" y="2938287"/>
        <a:ext cx="2812500" cy="720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0FDE61-0717-EC42-A34F-15A29C3651A6}">
      <dsp:nvSpPr>
        <dsp:cNvPr id="0" name=""/>
        <dsp:cNvSpPr/>
      </dsp:nvSpPr>
      <dsp:spPr>
        <a:xfrm>
          <a:off x="1180433" y="276"/>
          <a:ext cx="2176879" cy="1741503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429" t="-17038" r="2429" b="-1286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14EEC2-5337-6E4D-AF2B-169F4B63C29C}">
      <dsp:nvSpPr>
        <dsp:cNvPr id="0" name=""/>
        <dsp:cNvSpPr/>
      </dsp:nvSpPr>
      <dsp:spPr>
        <a:xfrm>
          <a:off x="1376352" y="1567629"/>
          <a:ext cx="1937422" cy="60952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Biomimicry</a:t>
          </a:r>
        </a:p>
      </dsp:txBody>
      <dsp:txXfrm>
        <a:off x="1376352" y="1567629"/>
        <a:ext cx="1937422" cy="609526"/>
      </dsp:txXfrm>
    </dsp:sp>
    <dsp:sp modelId="{5952D639-D981-834C-B69F-4AA7B2C974D9}">
      <dsp:nvSpPr>
        <dsp:cNvPr id="0" name=""/>
        <dsp:cNvSpPr/>
      </dsp:nvSpPr>
      <dsp:spPr>
        <a:xfrm>
          <a:off x="3575000" y="276"/>
          <a:ext cx="2176879" cy="1741503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488" t="-9162" r="2488" b="9771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2B9557-5D31-5C4A-92C8-D3BB81273715}">
      <dsp:nvSpPr>
        <dsp:cNvPr id="0" name=""/>
        <dsp:cNvSpPr/>
      </dsp:nvSpPr>
      <dsp:spPr>
        <a:xfrm>
          <a:off x="3770919" y="1567629"/>
          <a:ext cx="1937422" cy="60952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Crap Shoot</a:t>
          </a:r>
        </a:p>
      </dsp:txBody>
      <dsp:txXfrm>
        <a:off x="3770919" y="1567629"/>
        <a:ext cx="1937422" cy="609526"/>
      </dsp:txXfrm>
    </dsp:sp>
    <dsp:sp modelId="{8CC43D47-3EEA-1443-AF96-C959CFB11D10}">
      <dsp:nvSpPr>
        <dsp:cNvPr id="0" name=""/>
        <dsp:cNvSpPr/>
      </dsp:nvSpPr>
      <dsp:spPr>
        <a:xfrm>
          <a:off x="5969567" y="276"/>
          <a:ext cx="2176879" cy="1741503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794" t="-18258" r="3794" b="-7756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8C6C9-A580-C64A-9217-B2690E657DE1}">
      <dsp:nvSpPr>
        <dsp:cNvPr id="0" name=""/>
        <dsp:cNvSpPr/>
      </dsp:nvSpPr>
      <dsp:spPr>
        <a:xfrm>
          <a:off x="6165486" y="1567629"/>
          <a:ext cx="1937422" cy="60952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Forced Analogy</a:t>
          </a:r>
        </a:p>
      </dsp:txBody>
      <dsp:txXfrm>
        <a:off x="6165486" y="1567629"/>
        <a:ext cx="1937422" cy="609526"/>
      </dsp:txXfrm>
    </dsp:sp>
    <dsp:sp modelId="{8A8E7500-7059-E24D-9457-C36E4400089D}">
      <dsp:nvSpPr>
        <dsp:cNvPr id="0" name=""/>
        <dsp:cNvSpPr/>
      </dsp:nvSpPr>
      <dsp:spPr>
        <a:xfrm>
          <a:off x="2377716" y="2394843"/>
          <a:ext cx="2176879" cy="1741503"/>
        </a:xfrm>
        <a:prstGeom prst="rect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794" t="-7758" r="3794" b="2744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2DBA4E-F472-8540-AE15-8863449FFCAC}">
      <dsp:nvSpPr>
        <dsp:cNvPr id="0" name=""/>
        <dsp:cNvSpPr/>
      </dsp:nvSpPr>
      <dsp:spPr>
        <a:xfrm>
          <a:off x="2573635" y="3962196"/>
          <a:ext cx="1937422" cy="60952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Battle of Perspectives</a:t>
          </a:r>
        </a:p>
      </dsp:txBody>
      <dsp:txXfrm>
        <a:off x="2573635" y="3962196"/>
        <a:ext cx="1937422" cy="609526"/>
      </dsp:txXfrm>
    </dsp:sp>
    <dsp:sp modelId="{3DC613D4-871C-D24F-98EF-2D422D0BB152}">
      <dsp:nvSpPr>
        <dsp:cNvPr id="0" name=""/>
        <dsp:cNvSpPr/>
      </dsp:nvSpPr>
      <dsp:spPr>
        <a:xfrm>
          <a:off x="4772283" y="2394843"/>
          <a:ext cx="2176879" cy="1741503"/>
        </a:xfrm>
        <a:prstGeom prst="rect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995" t="-7758" r="7995" b="2744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02B3C5-E9BA-334B-A180-7808F5AE0DD0}">
      <dsp:nvSpPr>
        <dsp:cNvPr id="0" name=""/>
        <dsp:cNvSpPr/>
      </dsp:nvSpPr>
      <dsp:spPr>
        <a:xfrm>
          <a:off x="4968203" y="3962196"/>
          <a:ext cx="1937422" cy="60952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Morphological Chart</a:t>
          </a:r>
        </a:p>
      </dsp:txBody>
      <dsp:txXfrm>
        <a:off x="4968203" y="3962196"/>
        <a:ext cx="1937422" cy="60952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035A3F-8551-0743-9538-9A5D9ACE2ED0}">
      <dsp:nvSpPr>
        <dsp:cNvPr id="0" name=""/>
        <dsp:cNvSpPr/>
      </dsp:nvSpPr>
      <dsp:spPr>
        <a:xfrm rot="10800000">
          <a:off x="1371578" y="1111"/>
          <a:ext cx="8229621" cy="1143330"/>
        </a:xfrm>
        <a:prstGeom prst="homePlate">
          <a:avLst/>
        </a:prstGeom>
        <a:solidFill>
          <a:srgbClr val="6E3610">
            <a:alpha val="41849"/>
          </a:srgb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760" tIns="83820" rIns="156464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tx1"/>
              </a:solidFill>
            </a:rPr>
            <a:t>Solid propellant motor, ogive nose cone, parabolic tail cone, blue tube structure, dual-stage deployment, and off-the-shelf altimeters for flight control.</a:t>
          </a:r>
        </a:p>
      </dsp:txBody>
      <dsp:txXfrm rot="10800000">
        <a:off x="1657410" y="1111"/>
        <a:ext cx="7943789" cy="1143330"/>
      </dsp:txXfrm>
    </dsp:sp>
    <dsp:sp modelId="{4E9DC3B3-0E34-1D46-AC30-C437576132CF}">
      <dsp:nvSpPr>
        <dsp:cNvPr id="0" name=""/>
        <dsp:cNvSpPr/>
      </dsp:nvSpPr>
      <dsp:spPr>
        <a:xfrm>
          <a:off x="182879" y="1111"/>
          <a:ext cx="1143330" cy="114333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2CC24C-9AED-2241-B64A-50B4FC4D0B59}">
      <dsp:nvSpPr>
        <dsp:cNvPr id="0" name=""/>
        <dsp:cNvSpPr/>
      </dsp:nvSpPr>
      <dsp:spPr>
        <a:xfrm rot="10800000">
          <a:off x="1371578" y="1485734"/>
          <a:ext cx="8229621" cy="1143330"/>
        </a:xfrm>
        <a:prstGeom prst="homePlate">
          <a:avLst/>
        </a:prstGeom>
        <a:solidFill>
          <a:srgbClr val="6E3610">
            <a:alpha val="41849"/>
          </a:srgb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760" tIns="83820" rIns="156464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tx1"/>
              </a:solidFill>
            </a:rPr>
            <a:t>Solid propellant motor, a conic nose cone, conic tail cone, an aluminum structure, three-stage deployment, and an assortment of sensors.</a:t>
          </a:r>
        </a:p>
      </dsp:txBody>
      <dsp:txXfrm rot="10800000">
        <a:off x="1657410" y="1485734"/>
        <a:ext cx="7943789" cy="1143330"/>
      </dsp:txXfrm>
    </dsp:sp>
    <dsp:sp modelId="{F7E0245B-3657-3C47-A7E4-F9C1937299DD}">
      <dsp:nvSpPr>
        <dsp:cNvPr id="0" name=""/>
        <dsp:cNvSpPr/>
      </dsp:nvSpPr>
      <dsp:spPr>
        <a:xfrm>
          <a:off x="182879" y="1485734"/>
          <a:ext cx="1143330" cy="114333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0C5E3C-FBF6-6F47-ADF5-66220C8C25BA}">
      <dsp:nvSpPr>
        <dsp:cNvPr id="0" name=""/>
        <dsp:cNvSpPr/>
      </dsp:nvSpPr>
      <dsp:spPr>
        <a:xfrm rot="10800000">
          <a:off x="1371578" y="2970357"/>
          <a:ext cx="8229621" cy="1143330"/>
        </a:xfrm>
        <a:prstGeom prst="homePlate">
          <a:avLst/>
        </a:prstGeom>
        <a:solidFill>
          <a:srgbClr val="6E3610">
            <a:alpha val="41849"/>
          </a:srgb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760" tIns="83820" rIns="156464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tx1"/>
              </a:solidFill>
            </a:rPr>
            <a:t>Solid propellant motor, parabolic nose cone, parabolic tail cone, Blue Tube body, single-stage deployment, and off-the-shelf altimeter.</a:t>
          </a:r>
        </a:p>
      </dsp:txBody>
      <dsp:txXfrm rot="10800000">
        <a:off x="1657410" y="2970357"/>
        <a:ext cx="7943789" cy="1143330"/>
      </dsp:txXfrm>
    </dsp:sp>
    <dsp:sp modelId="{DA4BAF43-CAC1-654D-A2E9-ED54A4275112}">
      <dsp:nvSpPr>
        <dsp:cNvPr id="0" name=""/>
        <dsp:cNvSpPr/>
      </dsp:nvSpPr>
      <dsp:spPr>
        <a:xfrm>
          <a:off x="182879" y="2970357"/>
          <a:ext cx="1143330" cy="114333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035A3F-8551-0743-9538-9A5D9ACE2ED0}">
      <dsp:nvSpPr>
        <dsp:cNvPr id="0" name=""/>
        <dsp:cNvSpPr/>
      </dsp:nvSpPr>
      <dsp:spPr>
        <a:xfrm rot="10800000">
          <a:off x="1371578" y="1111"/>
          <a:ext cx="8229621" cy="1143330"/>
        </a:xfrm>
        <a:prstGeom prst="homePlate">
          <a:avLst/>
        </a:prstGeom>
        <a:solidFill>
          <a:srgbClr val="811F00">
            <a:alpha val="39840"/>
          </a:srgb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760" tIns="83820" rIns="36576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tx1"/>
              </a:solidFill>
            </a:rPr>
            <a:t>Dual deployment rocket with an elliptical nose cone and conic tail cone. Solid propellant motor with G12 fiberglass body structure. </a:t>
          </a:r>
        </a:p>
      </dsp:txBody>
      <dsp:txXfrm rot="10800000">
        <a:off x="1657410" y="1111"/>
        <a:ext cx="7943789" cy="1143330"/>
      </dsp:txXfrm>
    </dsp:sp>
    <dsp:sp modelId="{4E9DC3B3-0E34-1D46-AC30-C437576132CF}">
      <dsp:nvSpPr>
        <dsp:cNvPr id="0" name=""/>
        <dsp:cNvSpPr/>
      </dsp:nvSpPr>
      <dsp:spPr>
        <a:xfrm>
          <a:off x="182879" y="1111"/>
          <a:ext cx="1143330" cy="114333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2CC24C-9AED-2241-B64A-50B4FC4D0B59}">
      <dsp:nvSpPr>
        <dsp:cNvPr id="0" name=""/>
        <dsp:cNvSpPr/>
      </dsp:nvSpPr>
      <dsp:spPr>
        <a:xfrm rot="10800000">
          <a:off x="1371578" y="1485734"/>
          <a:ext cx="8229621" cy="1143330"/>
        </a:xfrm>
        <a:prstGeom prst="homePlate">
          <a:avLst/>
        </a:prstGeom>
        <a:solidFill>
          <a:srgbClr val="811F00">
            <a:alpha val="39840"/>
          </a:srgb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760" tIns="83820" rIns="156464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tx1"/>
              </a:solidFill>
            </a:rPr>
            <a:t>Dual deployment rocket with an Ogive nose cone and parabolic tail cone. Solid propellant motor with G12 fiberglass body structure.</a:t>
          </a:r>
        </a:p>
      </dsp:txBody>
      <dsp:txXfrm rot="10800000">
        <a:off x="1657410" y="1485734"/>
        <a:ext cx="7943789" cy="1143330"/>
      </dsp:txXfrm>
    </dsp:sp>
    <dsp:sp modelId="{F7E0245B-3657-3C47-A7E4-F9C1937299DD}">
      <dsp:nvSpPr>
        <dsp:cNvPr id="0" name=""/>
        <dsp:cNvSpPr/>
      </dsp:nvSpPr>
      <dsp:spPr>
        <a:xfrm>
          <a:off x="182879" y="1485734"/>
          <a:ext cx="1143330" cy="114333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0C5E3C-FBF6-6F47-ADF5-66220C8C25BA}">
      <dsp:nvSpPr>
        <dsp:cNvPr id="0" name=""/>
        <dsp:cNvSpPr/>
      </dsp:nvSpPr>
      <dsp:spPr>
        <a:xfrm rot="10800000">
          <a:off x="1371578" y="2970357"/>
          <a:ext cx="8229621" cy="1143330"/>
        </a:xfrm>
        <a:prstGeom prst="homePlate">
          <a:avLst/>
        </a:prstGeom>
        <a:solidFill>
          <a:srgbClr val="811F00">
            <a:alpha val="39840"/>
          </a:srgb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760" tIns="83820" rIns="156464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tx1"/>
              </a:solidFill>
            </a:rPr>
            <a:t>Dual deployment rocket with Haack series nose cone and parabolic tail cone. Solid propellant motor with Blue Tube body structure.</a:t>
          </a:r>
        </a:p>
      </dsp:txBody>
      <dsp:txXfrm rot="10800000">
        <a:off x="1657410" y="2970357"/>
        <a:ext cx="7943789" cy="1143330"/>
      </dsp:txXfrm>
    </dsp:sp>
    <dsp:sp modelId="{DA4BAF43-CAC1-654D-A2E9-ED54A4275112}">
      <dsp:nvSpPr>
        <dsp:cNvPr id="0" name=""/>
        <dsp:cNvSpPr/>
      </dsp:nvSpPr>
      <dsp:spPr>
        <a:xfrm>
          <a:off x="182879" y="2970357"/>
          <a:ext cx="1143330" cy="114333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D1768-8777-0D4D-8307-70FFA4DE0B86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CC1AB-48B7-0748-A812-2B7A531C5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at least 20-point font in Room A105, B134, and B136</a:t>
            </a:r>
          </a:p>
          <a:p>
            <a:r>
              <a:rPr lang="en-US"/>
              <a:t>Use at least 25-point font in Room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163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Avoid 75% Black in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613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Remove American orange add hyperlink grey</a:t>
            </a:r>
          </a:p>
          <a:p>
            <a:r>
              <a:rPr lang="en-US"/>
              <a:t>Make corn the last for b135</a:t>
            </a:r>
          </a:p>
          <a:p>
            <a:r>
              <a:rPr lang="en-US"/>
              <a:t>All work in 134 imperial move later</a:t>
            </a:r>
          </a:p>
          <a:p>
            <a:r>
              <a:rPr lang="en-US"/>
              <a:t>Tardis doesn’t work in b136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644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variants that work well with Fang Orange. The bolded items show well on the projectors.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6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3010818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12/3/2023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3A304618-3BF1-7CB4-30E3-2914AF6C979C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Connor Zhou</a:t>
            </a:r>
          </a:p>
        </p:txBody>
      </p:sp>
    </p:spTree>
    <p:extLst>
      <p:ext uri="{BB962C8B-B14F-4D97-AF65-F5344CB8AC3E}">
        <p14:creationId xmlns:p14="http://schemas.microsoft.com/office/powerpoint/2010/main" val="296788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500245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25119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61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34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1460611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478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12/3/2023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F2F9256-5F8D-C235-A3A8-FEB4D68593F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77323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12/3/2023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35E70C4-9C12-F084-D1BF-2D793D9A18FB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80258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3681057-1BD8-7568-0255-706D80FC610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503071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5634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589463"/>
            <a:ext cx="9585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9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12/3/2023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6248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12/3/2023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561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12/3/2023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1756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12/3/2023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589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387952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58537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36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87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12/3/2023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F2F9256-5F8D-C235-A3A8-FEB4D68593F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Connor Zhou</a:t>
            </a:r>
          </a:p>
        </p:txBody>
      </p:sp>
    </p:spTree>
    <p:extLst>
      <p:ext uri="{BB962C8B-B14F-4D97-AF65-F5344CB8AC3E}">
        <p14:creationId xmlns:p14="http://schemas.microsoft.com/office/powerpoint/2010/main" val="1580264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12/3/2023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35E70C4-9C12-F084-D1BF-2D793D9A18FB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Connor Zhou</a:t>
            </a:r>
          </a:p>
        </p:txBody>
      </p:sp>
    </p:spTree>
    <p:extLst>
      <p:ext uri="{BB962C8B-B14F-4D97-AF65-F5344CB8AC3E}">
        <p14:creationId xmlns:p14="http://schemas.microsoft.com/office/powerpoint/2010/main" val="1322960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3681057-1BD8-7568-0255-706D80FC610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Connor Zhou</a:t>
            </a:r>
          </a:p>
        </p:txBody>
      </p:sp>
    </p:spTree>
    <p:extLst>
      <p:ext uri="{BB962C8B-B14F-4D97-AF65-F5344CB8AC3E}">
        <p14:creationId xmlns:p14="http://schemas.microsoft.com/office/powerpoint/2010/main" val="818509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589463"/>
            <a:ext cx="9585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031B726-3AC9-1FE5-8F6E-D601254CCAE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Connor Zhou</a:t>
            </a:r>
          </a:p>
        </p:txBody>
      </p:sp>
    </p:spTree>
    <p:extLst>
      <p:ext uri="{BB962C8B-B14F-4D97-AF65-F5344CB8AC3E}">
        <p14:creationId xmlns:p14="http://schemas.microsoft.com/office/powerpoint/2010/main" val="3456967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12/3/2023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E6FD68D-74E6-10CD-4D83-A7DA3BE566D6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Connor Zhou</a:t>
            </a:r>
          </a:p>
        </p:txBody>
      </p:sp>
    </p:spTree>
    <p:extLst>
      <p:ext uri="{BB962C8B-B14F-4D97-AF65-F5344CB8AC3E}">
        <p14:creationId xmlns:p14="http://schemas.microsoft.com/office/powerpoint/2010/main" val="1804938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12/3/2023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E3150199-5EB8-710B-7016-B15D39D2A0C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Connor Zhou</a:t>
            </a:r>
          </a:p>
        </p:txBody>
      </p:sp>
    </p:spTree>
    <p:extLst>
      <p:ext uri="{BB962C8B-B14F-4D97-AF65-F5344CB8AC3E}">
        <p14:creationId xmlns:p14="http://schemas.microsoft.com/office/powerpoint/2010/main" val="317314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12/3/2023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F817A81A-85E2-D0A3-473C-D1C61F92DA32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Connor Zhou</a:t>
            </a:r>
          </a:p>
        </p:txBody>
      </p:sp>
    </p:spTree>
    <p:extLst>
      <p:ext uri="{BB962C8B-B14F-4D97-AF65-F5344CB8AC3E}">
        <p14:creationId xmlns:p14="http://schemas.microsoft.com/office/powerpoint/2010/main" val="1344098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96012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29EC29E-894E-9FF1-A6A7-272BF086D3C1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17" name="Diagonal Stripe 16">
            <a:extLst>
              <a:ext uri="{FF2B5EF4-FFF2-40B4-BE49-F238E27FC236}">
                <a16:creationId xmlns:a16="http://schemas.microsoft.com/office/drawing/2014/main" id="{0B619F45-0103-F301-0229-BD7A441D2DBB}"/>
              </a:ext>
            </a:extLst>
          </p:cNvPr>
          <p:cNvSpPr/>
          <p:nvPr userDrawn="1"/>
        </p:nvSpPr>
        <p:spPr>
          <a:xfrm flipH="1">
            <a:off x="10678508" y="725214"/>
            <a:ext cx="1532465" cy="1423931"/>
          </a:xfrm>
          <a:prstGeom prst="diagStripe">
            <a:avLst>
              <a:gd name="adj" fmla="val 50671"/>
            </a:avLst>
          </a:prstGeom>
          <a:solidFill>
            <a:srgbClr val="782F40">
              <a:alpha val="28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iagonal Stripe 18">
            <a:extLst>
              <a:ext uri="{FF2B5EF4-FFF2-40B4-BE49-F238E27FC236}">
                <a16:creationId xmlns:a16="http://schemas.microsoft.com/office/drawing/2014/main" id="{434A750A-3F86-1FD5-F797-C1FBC2B60BF6}"/>
              </a:ext>
            </a:extLst>
          </p:cNvPr>
          <p:cNvSpPr/>
          <p:nvPr userDrawn="1"/>
        </p:nvSpPr>
        <p:spPr>
          <a:xfrm flipH="1">
            <a:off x="10964330" y="0"/>
            <a:ext cx="1246641" cy="1177160"/>
          </a:xfrm>
          <a:prstGeom prst="diagStripe">
            <a:avLst/>
          </a:prstGeom>
          <a:solidFill>
            <a:srgbClr val="782F40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12/3/2023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4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2" r:id="rId5"/>
    <p:sldLayoutId id="2147483651" r:id="rId6"/>
    <p:sldLayoutId id="2147483662" r:id="rId7"/>
    <p:sldLayoutId id="2147483663" r:id="rId8"/>
    <p:sldLayoutId id="2147483660" r:id="rId9"/>
    <p:sldLayoutId id="2147483664" r:id="rId10"/>
    <p:sldLayoutId id="2147483656" r:id="rId11"/>
    <p:sldLayoutId id="2147483661" r:id="rId12"/>
    <p:sldLayoutId id="2147483658" r:id="rId13"/>
    <p:sldLayoutId id="2147483659" r:id="rId14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tx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336" userDrawn="1">
          <p15:clr>
            <a:srgbClr val="547EBF"/>
          </p15:clr>
        </p15:guide>
        <p15:guide id="4" pos="6384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96012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12/3/2023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886DB4-4258-8A85-F4EE-A2422F314163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DB0D957D-95C3-64F0-63F7-7843E0C4262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22" name="Diagonal Stripe 21">
            <a:extLst>
              <a:ext uri="{FF2B5EF4-FFF2-40B4-BE49-F238E27FC236}">
                <a16:creationId xmlns:a16="http://schemas.microsoft.com/office/drawing/2014/main" id="{41C343E7-CBE2-CA11-041C-5D8FB0EF716E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iagonal Stripe 22">
            <a:extLst>
              <a:ext uri="{FF2B5EF4-FFF2-40B4-BE49-F238E27FC236}">
                <a16:creationId xmlns:a16="http://schemas.microsoft.com/office/drawing/2014/main" id="{F8ADD025-C3C4-485E-E1CF-C849233D47E5}"/>
              </a:ext>
            </a:extLst>
          </p:cNvPr>
          <p:cNvSpPr/>
          <p:nvPr userDrawn="1"/>
        </p:nvSpPr>
        <p:spPr>
          <a:xfrm flipH="1">
            <a:off x="10665954" y="766574"/>
            <a:ext cx="1545019" cy="1399020"/>
          </a:xfrm>
          <a:prstGeom prst="diagStripe">
            <a:avLst>
              <a:gd name="adj" fmla="val 50671"/>
            </a:avLst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iagonal Stripe 23">
            <a:extLst>
              <a:ext uri="{FF2B5EF4-FFF2-40B4-BE49-F238E27FC236}">
                <a16:creationId xmlns:a16="http://schemas.microsoft.com/office/drawing/2014/main" id="{B8A2024E-A79D-FD85-D0AB-B9E6700323D6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iagonal Stripe 24">
            <a:extLst>
              <a:ext uri="{FF2B5EF4-FFF2-40B4-BE49-F238E27FC236}">
                <a16:creationId xmlns:a16="http://schemas.microsoft.com/office/drawing/2014/main" id="{901C6E55-08CE-D78A-3EBE-8C104D3AE00B}"/>
              </a:ext>
            </a:extLst>
          </p:cNvPr>
          <p:cNvSpPr/>
          <p:nvPr userDrawn="1"/>
        </p:nvSpPr>
        <p:spPr>
          <a:xfrm flipH="1">
            <a:off x="10867696" y="-1"/>
            <a:ext cx="1343276" cy="1187671"/>
          </a:xfrm>
          <a:prstGeom prst="diagStripe">
            <a:avLst/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2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bg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336" userDrawn="1">
          <p15:clr>
            <a:srgbClr val="547EBF"/>
          </p15:clr>
        </p15:guide>
        <p15:guide id="4" pos="6384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Layout" Target="../diagrams/layout15.xml"/><Relationship Id="rId7" Type="http://schemas.openxmlformats.org/officeDocument/2006/relationships/image" Target="../media/image46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90E275-35BA-DEDB-5AA0-E3ED05143D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Team 502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A98657A-6FD2-A346-6456-FE7CA89F90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>
                <a:latin typeface="Arial Black"/>
              </a:rPr>
              <a:t>NASA Student Launch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3DA0E5-0D98-83CA-305E-E08A54C609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293" y="4174482"/>
            <a:ext cx="9144000" cy="484632"/>
          </a:xfrm>
        </p:spPr>
        <p:txBody>
          <a:bodyPr>
            <a:normAutofit/>
          </a:bodyPr>
          <a:lstStyle/>
          <a:p>
            <a:r>
              <a:rPr lang="en-US" sz="2000" b="1">
                <a:latin typeface="Arial"/>
                <a:cs typeface="Arial"/>
              </a:rPr>
              <a:t>Virtual Design Review (VDR) 2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2066863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3700"/>
              <a:t>Senior Design Deliverable Updates</a:t>
            </a:r>
          </a:p>
        </p:txBody>
      </p:sp>
      <p:graphicFrame>
        <p:nvGraphicFramePr>
          <p:cNvPr id="10" name="Text Placeholder 7">
            <a:extLst>
              <a:ext uri="{FF2B5EF4-FFF2-40B4-BE49-F238E27FC236}">
                <a16:creationId xmlns:a16="http://schemas.microsoft.com/office/drawing/2014/main" id="{78E0C9E1-DD1B-D605-2E86-885D7A53A0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5187511"/>
              </p:ext>
            </p:extLst>
          </p:nvPr>
        </p:nvGraphicFramePr>
        <p:xfrm>
          <a:off x="533400" y="1825625"/>
          <a:ext cx="96012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4EF2DDA-5EB7-B51E-89FE-F0B60CBDDFCC}"/>
              </a:ext>
            </a:extLst>
          </p:cNvPr>
          <p:cNvSpPr txBox="1"/>
          <p:nvPr/>
        </p:nvSpPr>
        <p:spPr>
          <a:xfrm>
            <a:off x="10668000" y="0"/>
            <a:ext cx="152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Connor Zhou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2F30ED7-2F58-B4F8-BC6A-DF1E5C1D0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58803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3CCF6-CE20-7877-BDE0-CA90F7AA3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32C7017-CED0-1955-E6B5-F9CA3AFD6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Targets &amp; Metrics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5A96B16-A17D-C005-ED39-7A0A9B0EDA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266794"/>
              </p:ext>
            </p:extLst>
          </p:nvPr>
        </p:nvGraphicFramePr>
        <p:xfrm>
          <a:off x="1446915" y="1724421"/>
          <a:ext cx="7774170" cy="43465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0836">
                  <a:extLst>
                    <a:ext uri="{9D8B030D-6E8A-4147-A177-3AD203B41FA5}">
                      <a16:colId xmlns:a16="http://schemas.microsoft.com/office/drawing/2014/main" val="2005721289"/>
                    </a:ext>
                  </a:extLst>
                </a:gridCol>
                <a:gridCol w="2591667">
                  <a:extLst>
                    <a:ext uri="{9D8B030D-6E8A-4147-A177-3AD203B41FA5}">
                      <a16:colId xmlns:a16="http://schemas.microsoft.com/office/drawing/2014/main" val="220056624"/>
                    </a:ext>
                  </a:extLst>
                </a:gridCol>
                <a:gridCol w="2591667">
                  <a:extLst>
                    <a:ext uri="{9D8B030D-6E8A-4147-A177-3AD203B41FA5}">
                      <a16:colId xmlns:a16="http://schemas.microsoft.com/office/drawing/2014/main" val="1930466204"/>
                    </a:ext>
                  </a:extLst>
                </a:gridCol>
              </a:tblGrid>
              <a:tr h="395143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Function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72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Target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72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Metric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72F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551905"/>
                  </a:ext>
                </a:extLst>
              </a:tr>
              <a:tr h="395143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Generate thrust.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72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&lt;5120 Ns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Impulse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4476914"/>
                  </a:ext>
                </a:extLst>
              </a:tr>
              <a:tr h="395143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Measure vehicle altitude and velocity.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72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 Hz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Frequency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05171"/>
                  </a:ext>
                </a:extLst>
              </a:tr>
              <a:tr h="395143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Store flight data.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72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 MB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Memory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6464640"/>
                  </a:ext>
                </a:extLst>
              </a:tr>
              <a:tr h="395143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Deploy drogue chute.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72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1491 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Altitude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687146"/>
                  </a:ext>
                </a:extLst>
              </a:tr>
              <a:tr h="395143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Deploy main chute.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72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167 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Altitude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9663033"/>
                  </a:ext>
                </a:extLst>
              </a:tr>
              <a:tr h="395143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Minimize aerodynamic stress.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72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340 Ma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Yield strength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712576"/>
                  </a:ext>
                </a:extLst>
              </a:tr>
              <a:tr h="395143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Reduce drag.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72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Drag coefficient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6906143"/>
                  </a:ext>
                </a:extLst>
              </a:tr>
              <a:tr h="395143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Reduce excess vibrations.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72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0.8 Ns/m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Coefficient of damping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290025"/>
                  </a:ext>
                </a:extLst>
              </a:tr>
              <a:tr h="395143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Detach payload from vehicle.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72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120-240 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Altitude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22527"/>
                  </a:ext>
                </a:extLst>
              </a:tr>
              <a:tr h="395143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Secure STEMnauts in payload flight.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72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 mm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Positional margin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74523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D710A94-2A89-3A70-4817-9993651F8E59}"/>
              </a:ext>
            </a:extLst>
          </p:cNvPr>
          <p:cNvSpPr txBox="1"/>
          <p:nvPr/>
        </p:nvSpPr>
        <p:spPr>
          <a:xfrm>
            <a:off x="10668000" y="0"/>
            <a:ext cx="152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Connor Zhou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DA8FC7C2-65EA-853A-E73E-D9135B978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260426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6C94D-772F-A22C-937A-642F54202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93998A-CEFC-92BF-5E4D-D0519251B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Generation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BB22A14-F628-1CB9-09C0-245D11DE87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4366192"/>
              </p:ext>
            </p:extLst>
          </p:nvPr>
        </p:nvGraphicFramePr>
        <p:xfrm>
          <a:off x="533400" y="1611708"/>
          <a:ext cx="932688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2E8DB2D-649D-F30F-EFFE-ADAB8DD1DB1E}"/>
              </a:ext>
            </a:extLst>
          </p:cNvPr>
          <p:cNvSpPr txBox="1"/>
          <p:nvPr/>
        </p:nvSpPr>
        <p:spPr>
          <a:xfrm>
            <a:off x="10668000" y="0"/>
            <a:ext cx="152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Nick Hux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ADCC125D-B6F4-D64E-B742-292361C16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929425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3CCF6-CE20-7877-BDE0-CA90F7AA3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32C7017-CED0-1955-E6B5-F9CA3AFD6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 fontScale="90000"/>
          </a:bodyPr>
          <a:lstStyle/>
          <a:p>
            <a:r>
              <a:rPr lang="en-US"/>
              <a:t>Concept Generation - Medium Fidelity</a:t>
            </a:r>
          </a:p>
        </p:txBody>
      </p:sp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EE2A1B77-5E69-43AA-EF52-CE4F8E254A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9574809"/>
              </p:ext>
            </p:extLst>
          </p:nvPr>
        </p:nvGraphicFramePr>
        <p:xfrm>
          <a:off x="533400" y="1840308"/>
          <a:ext cx="96012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B496851-970F-EB3C-4EBF-C90911667DB0}"/>
              </a:ext>
            </a:extLst>
          </p:cNvPr>
          <p:cNvSpPr txBox="1"/>
          <p:nvPr/>
        </p:nvSpPr>
        <p:spPr>
          <a:xfrm>
            <a:off x="10668000" y="0"/>
            <a:ext cx="152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Nick Hux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F6761E-1FBF-B1A3-A4AB-695E70147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666415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3CCF6-CE20-7877-BDE0-CA90F7AA3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32C7017-CED0-1955-E6B5-F9CA3AFD6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/>
              <a:t>Concept Generation - High Fidelity</a:t>
            </a:r>
          </a:p>
        </p:txBody>
      </p:sp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EE2A1B77-5E69-43AA-EF52-CE4F8E254A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7583348"/>
              </p:ext>
            </p:extLst>
          </p:nvPr>
        </p:nvGraphicFramePr>
        <p:xfrm>
          <a:off x="533400" y="1840308"/>
          <a:ext cx="96012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A5E7763-BF74-DF69-6732-5599D803E6F7}"/>
              </a:ext>
            </a:extLst>
          </p:cNvPr>
          <p:cNvSpPr txBox="1"/>
          <p:nvPr/>
        </p:nvSpPr>
        <p:spPr>
          <a:xfrm>
            <a:off x="10668000" y="0"/>
            <a:ext cx="152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Nick Hux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B4DE18-DC13-E9BA-8970-9E0BBC629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149746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38164C-C227-8DBE-96B3-63F70DA97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DD240-80BF-3ACB-D96B-7D69BF765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A3D0E15-6FDC-C3FE-6063-D14248072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Feature Pictures</a:t>
            </a:r>
          </a:p>
        </p:txBody>
      </p:sp>
      <p:pic>
        <p:nvPicPr>
          <p:cNvPr id="6" name="Picture 5" descr="A silver object with a round hole&#10;&#10;Description automatically generated">
            <a:extLst>
              <a:ext uri="{FF2B5EF4-FFF2-40B4-BE49-F238E27FC236}">
                <a16:creationId xmlns:a16="http://schemas.microsoft.com/office/drawing/2014/main" id="{09871792-12F5-C579-BB04-C0E2F1A2AF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14" t="20553" r="36364" b="11469"/>
          <a:stretch/>
        </p:blipFill>
        <p:spPr>
          <a:xfrm>
            <a:off x="7160630" y="3670090"/>
            <a:ext cx="1560708" cy="2039932"/>
          </a:xfrm>
          <a:prstGeom prst="rect">
            <a:avLst/>
          </a:prstGeom>
        </p:spPr>
      </p:pic>
      <p:pic>
        <p:nvPicPr>
          <p:cNvPr id="7" name="Picture 6" descr="A close-up of a bullet&#10;&#10;Description automatically generated">
            <a:extLst>
              <a:ext uri="{FF2B5EF4-FFF2-40B4-BE49-F238E27FC236}">
                <a16:creationId xmlns:a16="http://schemas.microsoft.com/office/drawing/2014/main" id="{CF5E6D1F-AFB3-D407-D06D-7C1FD18D63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" t="38400" r="8547" b="18800"/>
          <a:stretch/>
        </p:blipFill>
        <p:spPr>
          <a:xfrm>
            <a:off x="743868" y="4038600"/>
            <a:ext cx="3845525" cy="1300181"/>
          </a:xfrm>
          <a:prstGeom prst="rect">
            <a:avLst/>
          </a:prstGeom>
        </p:spPr>
      </p:pic>
      <p:pic>
        <p:nvPicPr>
          <p:cNvPr id="8" name="Picture 7" descr="A close-up of a bullet&#10;&#10;Description automatically generated">
            <a:extLst>
              <a:ext uri="{FF2B5EF4-FFF2-40B4-BE49-F238E27FC236}">
                <a16:creationId xmlns:a16="http://schemas.microsoft.com/office/drawing/2014/main" id="{45A5964A-CB8B-1201-1ACC-51BBFA7A31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45" t="32000" r="10826" b="33200"/>
          <a:stretch/>
        </p:blipFill>
        <p:spPr>
          <a:xfrm>
            <a:off x="6189379" y="1761894"/>
            <a:ext cx="3602554" cy="1179523"/>
          </a:xfrm>
          <a:prstGeom prst="rect">
            <a:avLst/>
          </a:prstGeom>
        </p:spPr>
      </p:pic>
      <p:pic>
        <p:nvPicPr>
          <p:cNvPr id="9" name="Picture 8" descr="A close-up of a bullet&#10;&#10;Description automatically generated">
            <a:extLst>
              <a:ext uri="{FF2B5EF4-FFF2-40B4-BE49-F238E27FC236}">
                <a16:creationId xmlns:a16="http://schemas.microsoft.com/office/drawing/2014/main" id="{97FB10FF-0D48-32C6-8F20-BC7EF4A5B2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23" t="31708" r="6217" b="30990"/>
          <a:stretch/>
        </p:blipFill>
        <p:spPr>
          <a:xfrm>
            <a:off x="572117" y="1831030"/>
            <a:ext cx="3849714" cy="12378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EEE18A-5677-04CF-D3E7-BB56F9F060A6}"/>
              </a:ext>
            </a:extLst>
          </p:cNvPr>
          <p:cNvSpPr txBox="1"/>
          <p:nvPr/>
        </p:nvSpPr>
        <p:spPr>
          <a:xfrm>
            <a:off x="1870152" y="3245469"/>
            <a:ext cx="1748883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Ogive Nosecone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E74E4D-55B1-7C2C-A673-CD3363E0CB3C}"/>
              </a:ext>
            </a:extLst>
          </p:cNvPr>
          <p:cNvSpPr txBox="1"/>
          <p:nvPr/>
        </p:nvSpPr>
        <p:spPr>
          <a:xfrm>
            <a:off x="6943957" y="3115372"/>
            <a:ext cx="233432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Elliptical Nosecone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F4C7A-543A-D603-3391-BBD97262D454}"/>
              </a:ext>
            </a:extLst>
          </p:cNvPr>
          <p:cNvSpPr txBox="1"/>
          <p:nvPr/>
        </p:nvSpPr>
        <p:spPr>
          <a:xfrm>
            <a:off x="1935200" y="5512883"/>
            <a:ext cx="23993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Haack Series Nosecone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79BE70-9784-595D-D7B9-F0DBD30EEBAC}"/>
              </a:ext>
            </a:extLst>
          </p:cNvPr>
          <p:cNvSpPr txBox="1"/>
          <p:nvPr/>
        </p:nvSpPr>
        <p:spPr>
          <a:xfrm>
            <a:off x="7241322" y="5661566"/>
            <a:ext cx="1748883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Conical </a:t>
            </a:r>
            <a:r>
              <a:rPr lang="en-US" err="1">
                <a:cs typeface="Calibri"/>
              </a:rPr>
              <a:t>Tailcone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3775389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4B0251-E613-17A8-9E4D-3BAB8688F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76184F-446A-D58D-95A1-32A87D5C4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Selection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43C89A2-DB49-264D-905E-85656A9279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1696545"/>
              </p:ext>
            </p:extLst>
          </p:nvPr>
        </p:nvGraphicFramePr>
        <p:xfrm>
          <a:off x="533400" y="1417476"/>
          <a:ext cx="9601200" cy="4960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8815F60-B35B-F617-B33F-187570FF9650}"/>
              </a:ext>
            </a:extLst>
          </p:cNvPr>
          <p:cNvSpPr txBox="1"/>
          <p:nvPr/>
        </p:nvSpPr>
        <p:spPr>
          <a:xfrm>
            <a:off x="10668000" y="0"/>
            <a:ext cx="152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Nick Hux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8451E948-42BE-D0C1-E66E-C4D8023CC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282926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801B1-B1B7-6632-3429-B42674746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6A1D1C-6E77-080E-54FE-6B40BA9C1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Pairwise Comparison Output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F91BED97-7B05-BF62-995F-5E9331B666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372647"/>
              </p:ext>
            </p:extLst>
          </p:nvPr>
        </p:nvGraphicFramePr>
        <p:xfrm>
          <a:off x="1090924" y="1545823"/>
          <a:ext cx="8470900" cy="320394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2589712455"/>
                    </a:ext>
                  </a:extLst>
                </a:gridCol>
                <a:gridCol w="577850">
                  <a:extLst>
                    <a:ext uri="{9D8B030D-6E8A-4147-A177-3AD203B41FA5}">
                      <a16:colId xmlns:a16="http://schemas.microsoft.com/office/drawing/2014/main" val="3000342694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3279821183"/>
                    </a:ext>
                  </a:extLst>
                </a:gridCol>
                <a:gridCol w="577850">
                  <a:extLst>
                    <a:ext uri="{9D8B030D-6E8A-4147-A177-3AD203B41FA5}">
                      <a16:colId xmlns:a16="http://schemas.microsoft.com/office/drawing/2014/main" val="3013807162"/>
                    </a:ext>
                  </a:extLst>
                </a:gridCol>
              </a:tblGrid>
              <a:tr h="310288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Customer Needs</a:t>
                      </a:r>
                      <a:endParaRPr lang="en-US" sz="1500" b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effectLst/>
                        </a:rPr>
                        <a:t>IWF</a:t>
                      </a:r>
                      <a:endParaRPr lang="en-US" sz="1500" b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Customer Needs</a:t>
                      </a:r>
                      <a:endParaRPr lang="en-US" sz="1500" b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effectLst/>
                        </a:rPr>
                        <a:t>IWF</a:t>
                      </a:r>
                      <a:endParaRPr lang="en-US" sz="1500" b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R="0" marT="0" marB="0" anchor="ctr"/>
                </a:tc>
                <a:extLst>
                  <a:ext uri="{0D108BD9-81ED-4DB2-BD59-A6C34878D82A}">
                    <a16:rowId xmlns:a16="http://schemas.microsoft.com/office/drawing/2014/main" val="1334721542"/>
                  </a:ext>
                </a:extLst>
              </a:tr>
              <a:tr h="411356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Can withstand flight stresses.</a:t>
                      </a: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effectLst/>
                        </a:rPr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Prioritize aspects neglected in previous years.</a:t>
                      </a: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effectLst/>
                        </a:rPr>
                        <a:t>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3360901"/>
                  </a:ext>
                </a:extLst>
              </a:tr>
              <a:tr h="310288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Has correct licenses and permits.</a:t>
                      </a: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effectLst/>
                        </a:rPr>
                        <a:t>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Payload deploys between 400ft - 800ft.</a:t>
                      </a: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effectLst/>
                        </a:rPr>
                        <a:t>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55184983"/>
                  </a:ext>
                </a:extLst>
              </a:tr>
              <a:tr h="310288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Can track and store flight data.</a:t>
                      </a: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effectLst/>
                        </a:rPr>
                        <a:t>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Vehicle reaches specified altitude.</a:t>
                      </a: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effectLst/>
                        </a:rPr>
                        <a:t>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28585538"/>
                  </a:ext>
                </a:extLst>
              </a:tr>
              <a:tr h="310288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Minimizes danger to surroundings.</a:t>
                      </a: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effectLst/>
                        </a:rPr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STEMnauts land safely without parachute.</a:t>
                      </a: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effectLst/>
                        </a:rPr>
                        <a:t>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89232829"/>
                  </a:ext>
                </a:extLst>
              </a:tr>
              <a:tr h="310288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Vehicle/Payload recovered safely.</a:t>
                      </a: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effectLst/>
                        </a:rPr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Detailed design reports are submitted.</a:t>
                      </a: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effectLst/>
                        </a:rPr>
                        <a:t>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19154448"/>
                  </a:ext>
                </a:extLst>
              </a:tr>
              <a:tr h="31028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500">
                          <a:effectLst/>
                        </a:rPr>
                        <a:t>NRA/TRA certified ascent.</a:t>
                      </a: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>
                          <a:effectLst/>
                        </a:rPr>
                        <a:t>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500">
                          <a:effectLst/>
                        </a:rPr>
                        <a:t>Landing velocity of &lt; 25 ft/s.</a:t>
                      </a: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>
                          <a:effectLst/>
                        </a:rPr>
                        <a:t>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50558383"/>
                  </a:ext>
                </a:extLst>
              </a:tr>
              <a:tr h="31028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500">
                          <a:effectLst/>
                        </a:rPr>
                        <a:t>All components function intentionally.</a:t>
                      </a: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>
                          <a:effectLst/>
                        </a:rPr>
                        <a:t>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500">
                          <a:effectLst/>
                        </a:rPr>
                        <a:t>Mass distribution tracked.</a:t>
                      </a: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>
                          <a:effectLst/>
                        </a:rPr>
                        <a:t>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20871761"/>
                  </a:ext>
                </a:extLst>
              </a:tr>
              <a:tr h="31028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500">
                          <a:effectLst/>
                        </a:rPr>
                        <a:t>Operates up to 5280ft altitude.</a:t>
                      </a: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>
                          <a:effectLst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500">
                          <a:effectLst/>
                        </a:rPr>
                        <a:t>Materials and parts tracked.</a:t>
                      </a: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>
                          <a:effectLst/>
                        </a:rPr>
                        <a:t>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8558544"/>
                  </a:ext>
                </a:extLst>
              </a:tr>
              <a:tr h="31028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500">
                          <a:effectLst/>
                        </a:rPr>
                        <a:t>Trackable after flight.</a:t>
                      </a: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>
                          <a:effectLst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500">
                          <a:effectLst/>
                        </a:rPr>
                        <a:t>No size requirements.</a:t>
                      </a: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>
                          <a:effectLst/>
                        </a:rPr>
                        <a:t>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10697735"/>
                  </a:ext>
                </a:extLst>
              </a:tr>
            </a:tbl>
          </a:graphicData>
        </a:graphic>
      </p:graphicFrame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9ED4CE7-657E-4323-5CAE-E2E5F93E34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8111488"/>
              </p:ext>
            </p:extLst>
          </p:nvPr>
        </p:nvGraphicFramePr>
        <p:xfrm>
          <a:off x="1433824" y="4673815"/>
          <a:ext cx="7772400" cy="1805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EA5EFEE-F787-2B30-0BF7-986CA9B9E4B9}"/>
              </a:ext>
            </a:extLst>
          </p:cNvPr>
          <p:cNvSpPr txBox="1"/>
          <p:nvPr/>
        </p:nvSpPr>
        <p:spPr>
          <a:xfrm>
            <a:off x="10668000" y="0"/>
            <a:ext cx="152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Nick Hux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C415E28-E0C2-87E5-6056-FB00EF78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1699846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7D47D-474D-0388-B8BC-434BCF436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A218BD-A0BF-161E-67B8-DA2B0D26F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23334"/>
            <a:ext cx="9601200" cy="960276"/>
          </a:xfrm>
        </p:spPr>
        <p:txBody>
          <a:bodyPr/>
          <a:lstStyle/>
          <a:p>
            <a:r>
              <a:rPr lang="en-US"/>
              <a:t>House of Quality Output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E958759-6D27-34F6-0508-A2182E296B28}"/>
              </a:ext>
            </a:extLst>
          </p:cNvPr>
          <p:cNvSpPr txBox="1"/>
          <p:nvPr/>
        </p:nvSpPr>
        <p:spPr>
          <a:xfrm>
            <a:off x="4011024" y="2285136"/>
            <a:ext cx="307091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600">
              <a:cs typeface="Arial"/>
            </a:endParaRPr>
          </a:p>
          <a:p>
            <a:pPr marL="285750" indent="-285750">
              <a:buFont typeface="Wingdings"/>
              <a:buChar char="§"/>
            </a:pPr>
            <a:endParaRPr lang="en-US" sz="1600">
              <a:cs typeface="Arial"/>
            </a:endParaRPr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C24CD1FC-B938-EA28-92B5-AF556DF718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69779"/>
              </p:ext>
            </p:extLst>
          </p:nvPr>
        </p:nvGraphicFramePr>
        <p:xfrm>
          <a:off x="3102435" y="1612732"/>
          <a:ext cx="4463130" cy="278662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463130">
                  <a:extLst>
                    <a:ext uri="{9D8B030D-6E8A-4147-A177-3AD203B41FA5}">
                      <a16:colId xmlns:a16="http://schemas.microsoft.com/office/drawing/2014/main" val="1297864527"/>
                    </a:ext>
                  </a:extLst>
                </a:gridCol>
              </a:tblGrid>
              <a:tr h="384994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Engineering Characteristics to Pugh Chart</a:t>
                      </a:r>
                    </a:p>
                  </a:txBody>
                  <a:tcPr marR="0" marT="0" marB="0" anchor="ctr">
                    <a:solidFill>
                      <a:schemeClr val="accent2">
                        <a:lumMod val="50000"/>
                        <a:alpha val="55102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335544"/>
                  </a:ext>
                </a:extLst>
              </a:tr>
              <a:tr h="384994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Measure vehicle altitude and velocity.</a:t>
                      </a:r>
                    </a:p>
                  </a:txBody>
                  <a:tcPr marR="0" marT="0" marB="0" anchor="ctr"/>
                </a:tc>
                <a:extLst>
                  <a:ext uri="{0D108BD9-81ED-4DB2-BD59-A6C34878D82A}">
                    <a16:rowId xmlns:a16="http://schemas.microsoft.com/office/drawing/2014/main" val="349068857"/>
                  </a:ext>
                </a:extLst>
              </a:tr>
              <a:tr h="384994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Generate thrust.</a:t>
                      </a:r>
                    </a:p>
                  </a:txBody>
                  <a:tcPr marR="0" marT="0" marB="0" anchor="ctr"/>
                </a:tc>
                <a:extLst>
                  <a:ext uri="{0D108BD9-81ED-4DB2-BD59-A6C34878D82A}">
                    <a16:rowId xmlns:a16="http://schemas.microsoft.com/office/drawing/2014/main" val="3289371016"/>
                  </a:ext>
                </a:extLst>
              </a:tr>
              <a:tr h="384994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Deploy drogue parachute.</a:t>
                      </a:r>
                    </a:p>
                  </a:txBody>
                  <a:tcPr marR="0" marT="0" marB="0" anchor="ctr"/>
                </a:tc>
                <a:extLst>
                  <a:ext uri="{0D108BD9-81ED-4DB2-BD59-A6C34878D82A}">
                    <a16:rowId xmlns:a16="http://schemas.microsoft.com/office/drawing/2014/main" val="4104243236"/>
                  </a:ext>
                </a:extLst>
              </a:tr>
              <a:tr h="384994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Deploy main parachute.</a:t>
                      </a:r>
                    </a:p>
                  </a:txBody>
                  <a:tcPr marR="0" marT="0" marB="0" anchor="ctr"/>
                </a:tc>
                <a:extLst>
                  <a:ext uri="{0D108BD9-81ED-4DB2-BD59-A6C34878D82A}">
                    <a16:rowId xmlns:a16="http://schemas.microsoft.com/office/drawing/2014/main" val="2868052404"/>
                  </a:ext>
                </a:extLst>
              </a:tr>
              <a:tr h="384994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Minimize aerodynamic stress.</a:t>
                      </a:r>
                    </a:p>
                  </a:txBody>
                  <a:tcPr marR="0" marT="0" marB="0" anchor="ctr"/>
                </a:tc>
                <a:extLst>
                  <a:ext uri="{0D108BD9-81ED-4DB2-BD59-A6C34878D82A}">
                    <a16:rowId xmlns:a16="http://schemas.microsoft.com/office/drawing/2014/main" val="3966020674"/>
                  </a:ext>
                </a:extLst>
              </a:tr>
              <a:tr h="476658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Secure STEMnauts in payload flight.</a:t>
                      </a:r>
                    </a:p>
                  </a:txBody>
                  <a:tcPr marR="0" marT="0" marB="0" anchor="ctr"/>
                </a:tc>
                <a:extLst>
                  <a:ext uri="{0D108BD9-81ED-4DB2-BD59-A6C34878D82A}">
                    <a16:rowId xmlns:a16="http://schemas.microsoft.com/office/drawing/2014/main" val="671325575"/>
                  </a:ext>
                </a:extLst>
              </a:tr>
            </a:tbl>
          </a:graphicData>
        </a:graphic>
      </p:graphicFrame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74C2D99-CEA6-1981-A3E2-896719D0DF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1196623"/>
              </p:ext>
            </p:extLst>
          </p:nvPr>
        </p:nvGraphicFramePr>
        <p:xfrm>
          <a:off x="1440174" y="4342878"/>
          <a:ext cx="7772400" cy="1805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B5AE7B7-B814-E25E-C79F-5CC62C22F471}"/>
              </a:ext>
            </a:extLst>
          </p:cNvPr>
          <p:cNvSpPr txBox="1"/>
          <p:nvPr/>
        </p:nvSpPr>
        <p:spPr>
          <a:xfrm>
            <a:off x="10668000" y="0"/>
            <a:ext cx="152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Nick Hux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D3B6000D-98FB-18E3-ADD3-DE18888FD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48607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67C8B-E364-1CCA-F16F-5DA051618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89C0DD4-21D2-EF60-AB77-BAEBD5798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Pugh Chart Outputs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F0F8A65-9CB2-C15A-36AF-9661C3E7D4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5298195"/>
              </p:ext>
            </p:extLst>
          </p:nvPr>
        </p:nvGraphicFramePr>
        <p:xfrm>
          <a:off x="533400" y="1537279"/>
          <a:ext cx="9601200" cy="4720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DE5D2F7-2275-1C9F-878F-F2A2F41A8E38}"/>
              </a:ext>
            </a:extLst>
          </p:cNvPr>
          <p:cNvSpPr txBox="1"/>
          <p:nvPr/>
        </p:nvSpPr>
        <p:spPr>
          <a:xfrm>
            <a:off x="10668000" y="0"/>
            <a:ext cx="152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Nick Hux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456E45E8-ED36-A0BC-1213-E3B11E83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647926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154685-A21C-08FF-2404-69108BEB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4AE7F-CA74-57BC-804A-44037D4CF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B1F204E-9881-1C67-C34B-68CA5202B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Team Introductions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71497B-DA04-B9FE-AE2B-26F70795273C}"/>
              </a:ext>
            </a:extLst>
          </p:cNvPr>
          <p:cNvGrpSpPr/>
          <p:nvPr/>
        </p:nvGrpSpPr>
        <p:grpSpPr>
          <a:xfrm>
            <a:off x="452025" y="4713959"/>
            <a:ext cx="7923630" cy="2000748"/>
            <a:chOff x="220274" y="6593016"/>
            <a:chExt cx="8399606" cy="9383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2ABEFD-13E1-DD75-3047-1E1D4D2E52C4}"/>
                </a:ext>
              </a:extLst>
            </p:cNvPr>
            <p:cNvSpPr txBox="1"/>
            <p:nvPr/>
          </p:nvSpPr>
          <p:spPr>
            <a:xfrm>
              <a:off x="220274" y="6593016"/>
              <a:ext cx="1828823" cy="43303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/>
                <a:t>Nicholas Hux</a:t>
              </a:r>
            </a:p>
            <a:p>
              <a:r>
                <a:rPr lang="en-US" i="1"/>
                <a:t>Airframe Design</a:t>
              </a:r>
              <a:r>
                <a:rPr lang="en-US"/>
                <a:t> </a:t>
              </a:r>
              <a:r>
                <a:rPr lang="en-US" i="1"/>
                <a:t>Engineer</a:t>
              </a:r>
              <a:endParaRPr lang="en-US">
                <a:ea typeface="Calibri"/>
                <a:cs typeface="Calibri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F7B994-970E-2825-D149-6089A60523D1}"/>
                </a:ext>
              </a:extLst>
            </p:cNvPr>
            <p:cNvSpPr txBox="1"/>
            <p:nvPr/>
          </p:nvSpPr>
          <p:spPr>
            <a:xfrm>
              <a:off x="6681662" y="6629268"/>
              <a:ext cx="1938218" cy="303123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/>
                <a:t>Connor Zhou</a:t>
              </a:r>
            </a:p>
            <a:p>
              <a:r>
                <a:rPr lang="en-US" i="1">
                  <a:ea typeface="Calibri"/>
                  <a:cs typeface="Calibri"/>
                </a:rPr>
                <a:t>Controls </a:t>
              </a:r>
              <a:r>
                <a:rPr lang="en-US" i="1"/>
                <a:t>Engineer</a:t>
              </a:r>
              <a:endParaRPr lang="en-US" i="1">
                <a:ea typeface="Calibri"/>
                <a:cs typeface="Calibri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F32CCC-9B1E-6138-F1E1-EA3047830F2E}"/>
                </a:ext>
              </a:extLst>
            </p:cNvPr>
            <p:cNvSpPr txBox="1"/>
            <p:nvPr/>
          </p:nvSpPr>
          <p:spPr>
            <a:xfrm>
              <a:off x="2403278" y="6605596"/>
              <a:ext cx="187423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Jacob Miller</a:t>
              </a:r>
            </a:p>
            <a:p>
              <a:r>
                <a:rPr lang="en-US" i="1"/>
                <a:t>Avionics/Software</a:t>
              </a:r>
              <a:br>
                <a:rPr lang="en-US" i="1"/>
              </a:br>
              <a:r>
                <a:rPr lang="en-US" i="1"/>
                <a:t>Engineer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359946-B9A4-5A99-8626-5D56DB8756F2}"/>
                </a:ext>
              </a:extLst>
            </p:cNvPr>
            <p:cNvSpPr txBox="1"/>
            <p:nvPr/>
          </p:nvSpPr>
          <p:spPr>
            <a:xfrm>
              <a:off x="4650326" y="6608017"/>
              <a:ext cx="180511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Jacob Schmitt</a:t>
              </a:r>
            </a:p>
            <a:p>
              <a:r>
                <a:rPr lang="en-US" i="1"/>
                <a:t>Systems Engineer</a:t>
              </a:r>
            </a:p>
            <a:p>
              <a:endParaRPr lang="en-US"/>
            </a:p>
          </p:txBody>
        </p:sp>
      </p:grpSp>
      <p:pic>
        <p:nvPicPr>
          <p:cNvPr id="5" name="Picture 4" descr="A person with curly hair wearing a blue shirt and brown pants&#10;&#10;Description automatically generated">
            <a:extLst>
              <a:ext uri="{FF2B5EF4-FFF2-40B4-BE49-F238E27FC236}">
                <a16:creationId xmlns:a16="http://schemas.microsoft.com/office/drawing/2014/main" id="{0434B226-A1FB-A2B1-B026-E1AF0B2F3D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84" t="2813" r="11382" b="44554"/>
          <a:stretch/>
        </p:blipFill>
        <p:spPr>
          <a:xfrm>
            <a:off x="2571306" y="2395709"/>
            <a:ext cx="1740887" cy="1706131"/>
          </a:xfrm>
          <a:prstGeom prst="rect">
            <a:avLst/>
          </a:prstGeom>
        </p:spPr>
      </p:pic>
      <p:pic>
        <p:nvPicPr>
          <p:cNvPr id="7" name="Picture 6" descr="A person in a blue suit&#10;&#10;Description automatically generated">
            <a:extLst>
              <a:ext uri="{FF2B5EF4-FFF2-40B4-BE49-F238E27FC236}">
                <a16:creationId xmlns:a16="http://schemas.microsoft.com/office/drawing/2014/main" id="{22EAF6E8-9D3E-9497-B45F-D3F3855DBD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" r="34202" b="-2717"/>
          <a:stretch/>
        </p:blipFill>
        <p:spPr>
          <a:xfrm rot="16200000">
            <a:off x="493158" y="2375068"/>
            <a:ext cx="1690251" cy="1768232"/>
          </a:xfrm>
          <a:prstGeom prst="rect">
            <a:avLst/>
          </a:prstGeom>
        </p:spPr>
      </p:pic>
      <p:pic>
        <p:nvPicPr>
          <p:cNvPr id="2" name="Picture 1" descr="A person in a suit and tie&#10;&#10;Description automatically generated">
            <a:extLst>
              <a:ext uri="{FF2B5EF4-FFF2-40B4-BE49-F238E27FC236}">
                <a16:creationId xmlns:a16="http://schemas.microsoft.com/office/drawing/2014/main" id="{E2555E38-DC4D-D639-3BAE-DA8331AFDA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930" t="6715" r="-15680" b="17846"/>
          <a:stretch/>
        </p:blipFill>
        <p:spPr>
          <a:xfrm>
            <a:off x="4752396" y="2399581"/>
            <a:ext cx="1786909" cy="1705536"/>
          </a:xfrm>
          <a:prstGeom prst="rect">
            <a:avLst/>
          </a:prstGeom>
        </p:spPr>
      </p:pic>
      <p:pic>
        <p:nvPicPr>
          <p:cNvPr id="8" name="Picture 7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522FE8F0-BEC9-2B18-30BB-12C430727B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5361" y="2409645"/>
            <a:ext cx="1664900" cy="169365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69820E3-9EE8-2C07-D670-C7961578C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b="33167"/>
          <a:stretch/>
        </p:blipFill>
        <p:spPr bwMode="auto">
          <a:xfrm>
            <a:off x="6681601" y="2409645"/>
            <a:ext cx="1694054" cy="169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E48A708-DC61-3A4D-F3F3-D3EC874D900F}"/>
              </a:ext>
            </a:extLst>
          </p:cNvPr>
          <p:cNvSpPr txBox="1"/>
          <p:nvPr/>
        </p:nvSpPr>
        <p:spPr>
          <a:xfrm>
            <a:off x="8453707" y="4792696"/>
            <a:ext cx="2108141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>
                <a:ea typeface="Calibri"/>
                <a:cs typeface="Calibri"/>
              </a:rPr>
              <a:t>Atzimba Avellaneda</a:t>
            </a:r>
            <a:br>
              <a:rPr lang="en-US">
                <a:ea typeface="Calibri"/>
                <a:cs typeface="Calibri"/>
              </a:rPr>
            </a:br>
            <a:r>
              <a:rPr lang="en-US" i="1">
                <a:ea typeface="Calibri"/>
                <a:cs typeface="Calibri"/>
              </a:rPr>
              <a:t>Fabrication Engineer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FDD25B-F85E-024A-6ED7-00FFFE80202D}"/>
              </a:ext>
            </a:extLst>
          </p:cNvPr>
          <p:cNvSpPr txBox="1"/>
          <p:nvPr/>
        </p:nvSpPr>
        <p:spPr>
          <a:xfrm>
            <a:off x="11495314" y="2137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89FE56-21F3-C15A-A907-26A14D73C6D8}"/>
              </a:ext>
            </a:extLst>
          </p:cNvPr>
          <p:cNvSpPr txBox="1"/>
          <p:nvPr/>
        </p:nvSpPr>
        <p:spPr>
          <a:xfrm>
            <a:off x="10728961" y="0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Everyone</a:t>
            </a:r>
          </a:p>
        </p:txBody>
      </p:sp>
    </p:spTree>
    <p:extLst>
      <p:ext uri="{BB962C8B-B14F-4D97-AF65-F5344CB8AC3E}">
        <p14:creationId xmlns:p14="http://schemas.microsoft.com/office/powerpoint/2010/main" val="2405727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1B9F4-0E3E-0333-A457-F9A2BBFD0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78B6F4B-919F-19F6-DD98-78154B8C3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AHP Output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071072A-7C27-E86A-A493-F333BA0BA8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8102018"/>
              </p:ext>
            </p:extLst>
          </p:nvPr>
        </p:nvGraphicFramePr>
        <p:xfrm>
          <a:off x="533400" y="1417476"/>
          <a:ext cx="9601200" cy="4448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03C51EA-C8F1-0EB8-8650-5A76BE94F06C}"/>
              </a:ext>
            </a:extLst>
          </p:cNvPr>
          <p:cNvSpPr txBox="1"/>
          <p:nvPr/>
        </p:nvSpPr>
        <p:spPr>
          <a:xfrm>
            <a:off x="10668000" y="0"/>
            <a:ext cx="152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Jake Miller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D8B00191-1049-3466-A17E-C63A36B3C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65493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159D24B-7883-FDF5-B63F-8FE71F4A08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0475616"/>
              </p:ext>
            </p:extLst>
          </p:nvPr>
        </p:nvGraphicFramePr>
        <p:xfrm>
          <a:off x="721855" y="1417476"/>
          <a:ext cx="9144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3CCF6-CE20-7877-BDE0-CA90F7AA3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32C7017-CED0-1955-E6B5-F9CA3AFD6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Selection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9D13A8-707C-B810-8DA8-14D08A8CA967}"/>
              </a:ext>
            </a:extLst>
          </p:cNvPr>
          <p:cNvSpPr txBox="1"/>
          <p:nvPr/>
        </p:nvSpPr>
        <p:spPr>
          <a:xfrm>
            <a:off x="10668000" y="0"/>
            <a:ext cx="152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Jake Miller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402EF79-D2D6-0CB7-DF90-CFCC4CA90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pic>
        <p:nvPicPr>
          <p:cNvPr id="21" name="Picture 20" descr="A close-up of a rocket&#10;&#10;Description automatically generated">
            <a:extLst>
              <a:ext uri="{FF2B5EF4-FFF2-40B4-BE49-F238E27FC236}">
                <a16:creationId xmlns:a16="http://schemas.microsoft.com/office/drawing/2014/main" id="{3F18810F-BE45-F7E1-CF04-7CD30F6D29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920" t="38149" r="9920" b="38600"/>
          <a:stretch/>
        </p:blipFill>
        <p:spPr>
          <a:xfrm>
            <a:off x="1019042" y="5150816"/>
            <a:ext cx="4274813" cy="88453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CAF2812-7463-98FF-FA44-52F2EC1AC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111" y="4925175"/>
            <a:ext cx="1504618" cy="133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276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97C637E-9847-B86A-ED03-5A6B7A40B5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7222550"/>
              </p:ext>
            </p:extLst>
          </p:nvPr>
        </p:nvGraphicFramePr>
        <p:xfrm>
          <a:off x="533400" y="1825625"/>
          <a:ext cx="96012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NASA Deliverable Updates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1970D-9AD2-F636-0020-513EA7FDF149}"/>
              </a:ext>
            </a:extLst>
          </p:cNvPr>
          <p:cNvSpPr txBox="1"/>
          <p:nvPr/>
        </p:nvSpPr>
        <p:spPr>
          <a:xfrm>
            <a:off x="10668000" y="0"/>
            <a:ext cx="152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Jake Miller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F06D4AE2-1906-1718-304B-F4544F229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1467518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9444DDD-F8D3-CEB0-5E81-96B3A3062B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3370706"/>
              </p:ext>
            </p:extLst>
          </p:nvPr>
        </p:nvGraphicFramePr>
        <p:xfrm>
          <a:off x="533400" y="1825625"/>
          <a:ext cx="96012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3CCF6-CE20-7877-BDE0-CA90F7AA3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32C7017-CED0-1955-E6B5-F9CA3AFD6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Preliminary Design Review (PDR)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77015E-7030-A1F5-00E4-0D85FFA4F81A}"/>
              </a:ext>
            </a:extLst>
          </p:cNvPr>
          <p:cNvSpPr txBox="1"/>
          <p:nvPr/>
        </p:nvSpPr>
        <p:spPr>
          <a:xfrm>
            <a:off x="10668000" y="0"/>
            <a:ext cx="152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Jake Miller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FFD7B772-90D5-E106-8BAA-161C3351C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960185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872A087-CDA2-71B2-B7AF-99942A039B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5332855"/>
              </p:ext>
            </p:extLst>
          </p:nvPr>
        </p:nvGraphicFramePr>
        <p:xfrm>
          <a:off x="533400" y="1825625"/>
          <a:ext cx="96012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E3FE3-DBF8-50B3-4A3F-ECE2945C0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6AB0B09-32D7-A417-F488-026B0FAA3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9" y="457200"/>
            <a:ext cx="10605655" cy="960276"/>
          </a:xfrm>
        </p:spPr>
        <p:txBody>
          <a:bodyPr/>
          <a:lstStyle/>
          <a:p>
            <a:r>
              <a:rPr lang="en-US"/>
              <a:t>Sub-scale Vehicle Overview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80BCDD-D007-4EC2-9F6F-A61BBCCA8FE8}"/>
              </a:ext>
            </a:extLst>
          </p:cNvPr>
          <p:cNvSpPr txBox="1"/>
          <p:nvPr/>
        </p:nvSpPr>
        <p:spPr>
          <a:xfrm>
            <a:off x="10668000" y="0"/>
            <a:ext cx="152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Jake Miller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D36B261-C4BD-2D00-C094-4F2A0142C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366269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2F48F60-71FB-D783-40C2-E83C95FDE3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728779"/>
              </p:ext>
            </p:extLst>
          </p:nvPr>
        </p:nvGraphicFramePr>
        <p:xfrm>
          <a:off x="533400" y="1825625"/>
          <a:ext cx="96012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E3FE3-DBF8-50B3-4A3F-ECE2945C0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6AB0B09-32D7-A417-F488-026B0FAA3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9" y="457200"/>
            <a:ext cx="10605655" cy="960276"/>
          </a:xfrm>
        </p:spPr>
        <p:txBody>
          <a:bodyPr/>
          <a:lstStyle/>
          <a:p>
            <a:r>
              <a:rPr lang="en-US"/>
              <a:t>Sub-scale Vehicle Design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A83BE1-5304-B3C2-6345-5D602E26F9D7}"/>
              </a:ext>
            </a:extLst>
          </p:cNvPr>
          <p:cNvSpPr txBox="1"/>
          <p:nvPr/>
        </p:nvSpPr>
        <p:spPr>
          <a:xfrm>
            <a:off x="10668000" y="0"/>
            <a:ext cx="152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Jake Miller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4A62AD30-B58B-1285-BF9C-1FD35ACD5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738791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492D90-4FC6-CCD6-94BF-7EEBC45E8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EC2B28-7BA0-9FB7-97B2-484D728E4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Critical Design Review (CDR)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63AF381-93CE-746B-52F1-1F13FDE9AF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2357580"/>
              </p:ext>
            </p:extLst>
          </p:nvPr>
        </p:nvGraphicFramePr>
        <p:xfrm>
          <a:off x="533400" y="1825625"/>
          <a:ext cx="96012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DFB973D-0FD8-AA0D-81AB-6F9661CAA745}"/>
              </a:ext>
            </a:extLst>
          </p:cNvPr>
          <p:cNvSpPr txBox="1"/>
          <p:nvPr/>
        </p:nvSpPr>
        <p:spPr>
          <a:xfrm>
            <a:off x="10668000" y="0"/>
            <a:ext cx="152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Jake Miller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BFABF4A6-515B-8D9F-A02F-9B381298C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15269704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9B21F-9173-AE6D-0A09-EC8CB66A5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836CA1E-20DA-A66E-E430-7254F88B8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D300DE5C-8D02-00BA-4F02-D3B4FBC78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graphicFrame>
        <p:nvGraphicFramePr>
          <p:cNvPr id="7" name="Content Placeholder 15">
            <a:extLst>
              <a:ext uri="{FF2B5EF4-FFF2-40B4-BE49-F238E27FC236}">
                <a16:creationId xmlns:a16="http://schemas.microsoft.com/office/drawing/2014/main" id="{F56DE3BE-0B65-8B7D-66B3-6DE8E1CE44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1682258"/>
              </p:ext>
            </p:extLst>
          </p:nvPr>
        </p:nvGraphicFramePr>
        <p:xfrm>
          <a:off x="533400" y="1825625"/>
          <a:ext cx="96012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BEC92AC-15D6-AD3B-CE8B-CF60BD517DC3}"/>
              </a:ext>
            </a:extLst>
          </p:cNvPr>
          <p:cNvSpPr txBox="1"/>
          <p:nvPr/>
        </p:nvSpPr>
        <p:spPr>
          <a:xfrm>
            <a:off x="10668000" y="0"/>
            <a:ext cx="152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Jake Miller</a:t>
            </a:r>
          </a:p>
        </p:txBody>
      </p:sp>
    </p:spTree>
    <p:extLst>
      <p:ext uri="{BB962C8B-B14F-4D97-AF65-F5344CB8AC3E}">
        <p14:creationId xmlns:p14="http://schemas.microsoft.com/office/powerpoint/2010/main" val="30151659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40A8F8-4B81-5639-3CC9-BF7157161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50E5FF-39EF-647B-B9A1-892586081B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44E3C-7738-7884-ACB9-A098A8905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28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097E0EFF-29C3-6977-B4D2-7DB98E80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865188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/>
          <a:lstStyle/>
          <a:p>
            <a:r>
              <a:rPr lang="en-US"/>
              <a:t>Backup Slides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B53669C-D202-D10B-101B-5CD3C93302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38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Shayne McConomy headshot">
            <a:extLst>
              <a:ext uri="{FF2B5EF4-FFF2-40B4-BE49-F238E27FC236}">
                <a16:creationId xmlns:a16="http://schemas.microsoft.com/office/drawing/2014/main" id="{75640405-82D3-489E-EDF5-33C5303A7B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616" y="1896296"/>
            <a:ext cx="1905000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DEE137D-795B-104E-AE3E-9D59D21A8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Sponsors and Advisor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2AFC1E-7AB1-CD43-56B5-210304222E34}"/>
              </a:ext>
            </a:extLst>
          </p:cNvPr>
          <p:cNvSpPr txBox="1"/>
          <p:nvPr/>
        </p:nvSpPr>
        <p:spPr>
          <a:xfrm>
            <a:off x="566956" y="4499826"/>
            <a:ext cx="2560320" cy="91440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u="sng"/>
              <a:t>Sponsor</a:t>
            </a:r>
          </a:p>
          <a:p>
            <a:pPr algn="ctr"/>
            <a:r>
              <a:rPr lang="en-US"/>
              <a:t>Shayne McConomy, Ph.D.</a:t>
            </a:r>
          </a:p>
          <a:p>
            <a:pPr algn="ctr"/>
            <a:r>
              <a:rPr lang="en-US" i="1"/>
              <a:t>Professor</a:t>
            </a:r>
            <a:endParaRPr lang="en-US" i="1">
              <a:ea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2E8241-62D8-5A9D-80C2-65C5FFAA4CD2}"/>
              </a:ext>
            </a:extLst>
          </p:cNvPr>
          <p:cNvSpPr txBox="1">
            <a:spLocks/>
          </p:cNvSpPr>
          <p:nvPr/>
        </p:nvSpPr>
        <p:spPr>
          <a:xfrm>
            <a:off x="4357022" y="4549138"/>
            <a:ext cx="18832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/>
              <a:t>Academic Advisor</a:t>
            </a:r>
          </a:p>
          <a:p>
            <a:pPr algn="ctr"/>
            <a:r>
              <a:rPr lang="en-US"/>
              <a:t>Chiang Shih, Ph.D.</a:t>
            </a:r>
          </a:p>
          <a:p>
            <a:pPr algn="ctr"/>
            <a:r>
              <a:rPr lang="en-US" i="1"/>
              <a:t>Professor</a:t>
            </a:r>
          </a:p>
        </p:txBody>
      </p:sp>
      <p:pic>
        <p:nvPicPr>
          <p:cNvPr id="1028" name="Picture 4" descr="Chiang Shih, Ph.D.">
            <a:extLst>
              <a:ext uri="{FF2B5EF4-FFF2-40B4-BE49-F238E27FC236}">
                <a16:creationId xmlns:a16="http://schemas.microsoft.com/office/drawing/2014/main" id="{40369611-96B4-6F46-B31F-F3CFEB9C8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157" y="1901376"/>
            <a:ext cx="1905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A55FCB-336B-D343-AF4F-3DEC0C300D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" r="2633"/>
          <a:stretch/>
        </p:blipFill>
        <p:spPr bwMode="auto">
          <a:xfrm>
            <a:off x="7859434" y="1901376"/>
            <a:ext cx="1828992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4CA43F-506C-8962-BAF3-B70A0F5EDD72}"/>
              </a:ext>
            </a:extLst>
          </p:cNvPr>
          <p:cNvSpPr txBox="1"/>
          <p:nvPr/>
        </p:nvSpPr>
        <p:spPr>
          <a:xfrm>
            <a:off x="7356610" y="4503073"/>
            <a:ext cx="2834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/>
              <a:t>Sponsor</a:t>
            </a:r>
          </a:p>
          <a:p>
            <a:pPr algn="ctr"/>
            <a:r>
              <a:rPr lang="en-US" sz="2000"/>
              <a:t>William Oates, Ph.D.</a:t>
            </a:r>
          </a:p>
          <a:p>
            <a:pPr algn="ctr"/>
            <a:r>
              <a:rPr lang="en-US" i="1"/>
              <a:t>ME Dept. Chair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41908A-4A96-49DB-5684-8B28916E1F65}"/>
              </a:ext>
            </a:extLst>
          </p:cNvPr>
          <p:cNvSpPr txBox="1"/>
          <p:nvPr/>
        </p:nvSpPr>
        <p:spPr>
          <a:xfrm>
            <a:off x="10668000" y="0"/>
            <a:ext cx="152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Connor Zhou</a:t>
            </a:r>
          </a:p>
        </p:txBody>
      </p:sp>
    </p:spTree>
    <p:extLst>
      <p:ext uri="{BB962C8B-B14F-4D97-AF65-F5344CB8AC3E}">
        <p14:creationId xmlns:p14="http://schemas.microsoft.com/office/powerpoint/2010/main" val="1270984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168D9B8-F9D7-D816-7ED4-53764B7BF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81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83DDBD5-F4AD-C0F8-62E9-B18E1A401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B5314-6557-CFA9-69C4-4CD8BF1C6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2CAA6-39DA-A9AA-B3A3-0253FC11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31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191508-FE6A-2739-A54C-A4646490F7D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9144000" cy="4346575"/>
          </a:xfrm>
        </p:spPr>
        <p:txBody>
          <a:bodyPr/>
          <a:lstStyle/>
          <a:p>
            <a:r>
              <a:rPr lang="en-US" sz="1000">
                <a:cs typeface="Times New Roman" panose="02020603050405020304" pitchFamily="18" charset="0"/>
              </a:rPr>
              <a:t>This is 10-point</a:t>
            </a:r>
          </a:p>
          <a:p>
            <a:r>
              <a:rPr lang="en-US" sz="1500">
                <a:cs typeface="Times New Roman" panose="02020603050405020304" pitchFamily="18" charset="0"/>
              </a:rPr>
              <a:t>This is 15–point Times</a:t>
            </a:r>
          </a:p>
          <a:p>
            <a:r>
              <a:rPr lang="en-US" sz="2000">
                <a:cs typeface="Times New Roman" panose="02020603050405020304" pitchFamily="18" charset="0"/>
              </a:rPr>
              <a:t>This is 20–point </a:t>
            </a:r>
          </a:p>
          <a:p>
            <a:r>
              <a:rPr lang="en-US" sz="2500">
                <a:cs typeface="Times New Roman" panose="02020603050405020304" pitchFamily="18" charset="0"/>
              </a:rPr>
              <a:t>This is 25–point</a:t>
            </a:r>
          </a:p>
          <a:p>
            <a:r>
              <a:rPr lang="en-US" sz="3000">
                <a:cs typeface="Times New Roman" panose="02020603050405020304" pitchFamily="18" charset="0"/>
              </a:rPr>
              <a:t>This is 30–point</a:t>
            </a:r>
          </a:p>
          <a:p>
            <a:r>
              <a:rPr lang="en-US" sz="3500">
                <a:cs typeface="Times New Roman" panose="02020603050405020304" pitchFamily="18" charset="0"/>
              </a:rPr>
              <a:t>This is 35–point</a:t>
            </a:r>
          </a:p>
          <a:p>
            <a:r>
              <a:rPr lang="en-US" sz="4000">
                <a:cs typeface="Times New Roman" panose="02020603050405020304" pitchFamily="18" charset="0"/>
              </a:rPr>
              <a:t>This is 40–point</a:t>
            </a:r>
          </a:p>
          <a:p>
            <a:r>
              <a:rPr lang="en-US" sz="5000">
                <a:cs typeface="Times New Roman" panose="02020603050405020304" pitchFamily="18" charset="0"/>
              </a:rPr>
              <a:t>This is 50–point</a:t>
            </a:r>
          </a:p>
          <a:p>
            <a:r>
              <a:rPr lang="en-US" sz="6000">
                <a:cs typeface="Times New Roman" panose="02020603050405020304" pitchFamily="18" charset="0"/>
              </a:rPr>
              <a:t>This is 60–point</a:t>
            </a:r>
          </a:p>
          <a:p>
            <a:r>
              <a:rPr lang="en-US" sz="7200">
                <a:cs typeface="Times New Roman" panose="02020603050405020304" pitchFamily="18" charset="0"/>
              </a:rPr>
              <a:t>This is 72–point</a:t>
            </a: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13102546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r>
              <a:rPr lang="en-US"/>
              <a:t>College of Engineering Color Palette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51149-ADCE-589D-F0CE-DEE40BEF4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5E775-733A-DFBF-FD27-84FF8D868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32</a:t>
            </a:fld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8CEF3AF-B294-C1BD-00F5-27105F1D5417}"/>
              </a:ext>
            </a:extLst>
          </p:cNvPr>
          <p:cNvGrpSpPr/>
          <p:nvPr/>
        </p:nvGrpSpPr>
        <p:grpSpPr>
          <a:xfrm>
            <a:off x="726948" y="3457771"/>
            <a:ext cx="2214949" cy="1376065"/>
            <a:chOff x="813816" y="3548191"/>
            <a:chExt cx="2214949" cy="13760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813816" y="4462591"/>
              <a:ext cx="6476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Orange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728216" y="3548191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238, 118, 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#EE7624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CMYK:2, 66, 99, 0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813816" y="3548191"/>
              <a:ext cx="914400" cy="9144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02514" y="3457771"/>
            <a:ext cx="2334277" cy="1200329"/>
            <a:chOff x="3698263" y="5077310"/>
            <a:chExt cx="2334277" cy="120032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5739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White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419876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000C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255, 255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#FFFFFF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0, 0, 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DF751E7-DD89-EC17-F17B-38CCEE19D726}"/>
              </a:ext>
            </a:extLst>
          </p:cNvPr>
          <p:cNvGrpSpPr/>
          <p:nvPr/>
        </p:nvGrpSpPr>
        <p:grpSpPr>
          <a:xfrm>
            <a:off x="3502514" y="2020824"/>
            <a:ext cx="2195521" cy="1200329"/>
            <a:chOff x="813816" y="5074209"/>
            <a:chExt cx="2195521" cy="120032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813816" y="5074209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813816" y="5996175"/>
              <a:ext cx="5229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Black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728217" y="5074209"/>
              <a:ext cx="128112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Black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0,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#000000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CMYK:0, 0, 0, 100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8B1F45-3E30-2793-7D29-688626F81CE2}"/>
              </a:ext>
            </a:extLst>
          </p:cNvPr>
          <p:cNvGrpSpPr/>
          <p:nvPr/>
        </p:nvGrpSpPr>
        <p:grpSpPr>
          <a:xfrm>
            <a:off x="726948" y="2020824"/>
            <a:ext cx="2380763" cy="1200329"/>
            <a:chOff x="813817" y="2011729"/>
            <a:chExt cx="2380763" cy="120032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813817" y="2933695"/>
              <a:ext cx="6244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Garnet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728217" y="2011729"/>
              <a:ext cx="146636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195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120, 47, 64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#782F40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CMYK:19, 90, 50, 55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813817" y="2011729"/>
              <a:ext cx="914400" cy="9144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6567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r>
              <a:rPr lang="en-US"/>
              <a:t>Accent Color Palette</a:t>
            </a:r>
          </a:p>
        </p:txBody>
      </p:sp>
      <p:sp>
        <p:nvSpPr>
          <p:cNvPr id="57" name="Footer Placeholder 56">
            <a:extLst>
              <a:ext uri="{FF2B5EF4-FFF2-40B4-BE49-F238E27FC236}">
                <a16:creationId xmlns:a16="http://schemas.microsoft.com/office/drawing/2014/main" id="{4273B565-5CD0-FCEF-5E90-E7416D7DC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DF8F76D7-4CC7-0CE6-2388-24F61441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33</a:t>
            </a:fld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2229FD4-8C3B-7907-1579-308E6D9B13AB}"/>
              </a:ext>
            </a:extLst>
          </p:cNvPr>
          <p:cNvGrpSpPr/>
          <p:nvPr/>
        </p:nvGrpSpPr>
        <p:grpSpPr>
          <a:xfrm>
            <a:off x="726948" y="2011729"/>
            <a:ext cx="2057855" cy="1191399"/>
            <a:chOff x="6566680" y="5081775"/>
            <a:chExt cx="2057855" cy="11913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6A98FD-E663-8232-9317-7F915715D15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D029BD-E9F1-4027-E920-4D90F619D451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8DF581-1E7B-D43C-FEDB-EAAD386C6209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58551" y="5081093"/>
            <a:ext cx="2214950" cy="1195864"/>
            <a:chOff x="3698263" y="5077310"/>
            <a:chExt cx="2214950" cy="119586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81612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Turquoise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64, 224, 208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#40E0D0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8E79F3-56A4-139F-CA95-FB234476AD5C}"/>
              </a:ext>
            </a:extLst>
          </p:cNvPr>
          <p:cNvGrpSpPr/>
          <p:nvPr/>
        </p:nvGrpSpPr>
        <p:grpSpPr>
          <a:xfrm>
            <a:off x="6566679" y="5081093"/>
            <a:ext cx="2136402" cy="1198965"/>
            <a:chOff x="726948" y="5074209"/>
            <a:chExt cx="2136402" cy="119896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726948" y="5074209"/>
              <a:ext cx="914400" cy="914400"/>
            </a:xfrm>
            <a:prstGeom prst="rect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726948" y="5996175"/>
              <a:ext cx="12927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American Orange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641349" y="507420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139,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#FF8B00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495DF6-79CB-47DA-E912-E7FB138F5E58}"/>
              </a:ext>
            </a:extLst>
          </p:cNvPr>
          <p:cNvGrpSpPr/>
          <p:nvPr/>
        </p:nvGrpSpPr>
        <p:grpSpPr>
          <a:xfrm>
            <a:off x="726948" y="3546752"/>
            <a:ext cx="2394292" cy="1191399"/>
            <a:chOff x="726948" y="3546752"/>
            <a:chExt cx="2394292" cy="119139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DA38E28-8140-BF3F-9F1A-A8018F6B7B82}"/>
              </a:ext>
            </a:extLst>
          </p:cNvPr>
          <p:cNvGrpSpPr/>
          <p:nvPr/>
        </p:nvGrpSpPr>
        <p:grpSpPr>
          <a:xfrm>
            <a:off x="726948" y="5081093"/>
            <a:ext cx="2222965" cy="1195864"/>
            <a:chOff x="3690247" y="3543726"/>
            <a:chExt cx="2222965" cy="119586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20A934-93AB-9180-AB68-AD81C1104679}"/>
                </a:ext>
              </a:extLst>
            </p:cNvPr>
            <p:cNvSpPr/>
            <p:nvPr/>
          </p:nvSpPr>
          <p:spPr>
            <a:xfrm>
              <a:off x="3690247" y="3543726"/>
              <a:ext cx="914400" cy="9144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40B36D-381E-1561-3E5D-EA529810F4E3}"/>
                </a:ext>
              </a:extLst>
            </p:cNvPr>
            <p:cNvSpPr txBox="1"/>
            <p:nvPr/>
          </p:nvSpPr>
          <p:spPr>
            <a:xfrm>
              <a:off x="3690247" y="4462591"/>
              <a:ext cx="7470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Asagi-iro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E07C98-ED7D-E3FF-489A-FE708B784983}"/>
                </a:ext>
              </a:extLst>
            </p:cNvPr>
            <p:cNvSpPr txBox="1"/>
            <p:nvPr/>
          </p:nvSpPr>
          <p:spPr>
            <a:xfrm>
              <a:off x="4612663" y="3543726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72, 146, 155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#48929b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E65EA5-C26C-30C6-B186-07D6B078F79C}"/>
              </a:ext>
            </a:extLst>
          </p:cNvPr>
          <p:cNvGrpSpPr/>
          <p:nvPr/>
        </p:nvGrpSpPr>
        <p:grpSpPr>
          <a:xfrm>
            <a:off x="6566679" y="3550535"/>
            <a:ext cx="2293495" cy="1191399"/>
            <a:chOff x="6566679" y="3548191"/>
            <a:chExt cx="2293495" cy="11913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64BB85-8C6D-2A6D-1ADF-BDD1B80CCD13}"/>
                </a:ext>
              </a:extLst>
            </p:cNvPr>
            <p:cNvSpPr/>
            <p:nvPr/>
          </p:nvSpPr>
          <p:spPr>
            <a:xfrm>
              <a:off x="6566679" y="3548191"/>
              <a:ext cx="914400" cy="914400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6D66C3-8068-2CAE-509B-9BB1C6BF1F51}"/>
                </a:ext>
              </a:extLst>
            </p:cNvPr>
            <p:cNvSpPr txBox="1"/>
            <p:nvPr/>
          </p:nvSpPr>
          <p:spPr>
            <a:xfrm>
              <a:off x="6566679" y="4462591"/>
              <a:ext cx="84324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Gainsboro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14A678-45AD-BAB6-5271-DEF2141ED01A}"/>
                </a:ext>
              </a:extLst>
            </p:cNvPr>
            <p:cNvSpPr txBox="1"/>
            <p:nvPr/>
          </p:nvSpPr>
          <p:spPr>
            <a:xfrm>
              <a:off x="7481079" y="3548191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220, 220, 220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#DCDCDC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0DA90D-5162-90AF-F50D-B04C1206ACDC}"/>
              </a:ext>
            </a:extLst>
          </p:cNvPr>
          <p:cNvGrpSpPr/>
          <p:nvPr/>
        </p:nvGrpSpPr>
        <p:grpSpPr>
          <a:xfrm>
            <a:off x="3558551" y="2019295"/>
            <a:ext cx="2214950" cy="1191399"/>
            <a:chOff x="3698263" y="2019295"/>
            <a:chExt cx="2214950" cy="11913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5092876-A0BD-0F71-2AD1-9E94904F567E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91FB5E-8A39-BE29-6938-B3A9C77B4E77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97569E-370D-2A91-B253-81EE95E2A0C6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8DC52F6-7843-7FF9-13CC-D53F4FBCB2E5}"/>
              </a:ext>
            </a:extLst>
          </p:cNvPr>
          <p:cNvGrpSpPr/>
          <p:nvPr/>
        </p:nvGrpSpPr>
        <p:grpSpPr>
          <a:xfrm>
            <a:off x="6566679" y="2019295"/>
            <a:ext cx="2293495" cy="1191399"/>
            <a:chOff x="6566680" y="2019295"/>
            <a:chExt cx="2293495" cy="11913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CDC829-921B-3DC5-AE1D-2537A7561F3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B97F5E-CCEF-400D-EF8C-69532EDCEB25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CE2098-5743-C6F5-1F5F-EB183A2F85F3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8163A8-BCBC-7F4E-C49F-26AD5D17D3D8}"/>
              </a:ext>
            </a:extLst>
          </p:cNvPr>
          <p:cNvGrpSpPr/>
          <p:nvPr/>
        </p:nvGrpSpPr>
        <p:grpSpPr>
          <a:xfrm>
            <a:off x="3558551" y="3546752"/>
            <a:ext cx="2136401" cy="1198965"/>
            <a:chOff x="726949" y="2011729"/>
            <a:chExt cx="2136401" cy="11989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726949" y="2933695"/>
              <a:ext cx="9985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Imperial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641349" y="201172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104, 40, 96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#682860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726949" y="2011729"/>
              <a:ext cx="914400" cy="9144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1D254C-0C2B-E90B-60AE-D6501D23093A}"/>
              </a:ext>
            </a:extLst>
          </p:cNvPr>
          <p:cNvGrpSpPr/>
          <p:nvPr/>
        </p:nvGrpSpPr>
        <p:grpSpPr>
          <a:xfrm>
            <a:off x="726948" y="2006046"/>
            <a:ext cx="2057855" cy="1191399"/>
            <a:chOff x="6566680" y="5081775"/>
            <a:chExt cx="2057855" cy="11913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C41DC6-CFA6-D30F-6DFF-419BAD8A2C8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CE0A5A-78E7-919D-02ED-406ED17950C8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6D43A5-9A9C-3B6C-6821-CE39D95FE21F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B38728-3C3A-A231-E3E9-73B32A222C31}"/>
              </a:ext>
            </a:extLst>
          </p:cNvPr>
          <p:cNvGrpSpPr/>
          <p:nvPr/>
        </p:nvGrpSpPr>
        <p:grpSpPr>
          <a:xfrm>
            <a:off x="726948" y="3541069"/>
            <a:ext cx="2394292" cy="1191399"/>
            <a:chOff x="726948" y="3546752"/>
            <a:chExt cx="2394292" cy="119139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8E9EA4-2594-F696-91C9-7FF04FC8223C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89F21F-3603-616F-10C7-5DC99D45066B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BB335A-D431-B616-5912-0DBE7C7A1F47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256055-2C34-5AC3-951A-2AEA21C78017}"/>
              </a:ext>
            </a:extLst>
          </p:cNvPr>
          <p:cNvGrpSpPr/>
          <p:nvPr/>
        </p:nvGrpSpPr>
        <p:grpSpPr>
          <a:xfrm>
            <a:off x="3558551" y="2013612"/>
            <a:ext cx="2214950" cy="1191399"/>
            <a:chOff x="3698263" y="2019295"/>
            <a:chExt cx="2214950" cy="11913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5F135F-365A-95E1-5C88-503DC7BB6BF8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F380E28-3F26-1F0E-67DB-0B99DBD1E1D1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9140908-9F41-5692-3C52-80B7BAAA1AFF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930833A-4F1E-226A-A24A-9D35F51250B3}"/>
              </a:ext>
            </a:extLst>
          </p:cNvPr>
          <p:cNvGrpSpPr/>
          <p:nvPr/>
        </p:nvGrpSpPr>
        <p:grpSpPr>
          <a:xfrm>
            <a:off x="6566679" y="2013612"/>
            <a:ext cx="2293495" cy="1191399"/>
            <a:chOff x="6566680" y="2019295"/>
            <a:chExt cx="2293495" cy="11913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1D85B6-BFB5-8E22-F333-471FAF23FFC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706927C-7A37-6612-A3CE-1A1055706F9B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8971ED8-7CD8-8474-48EE-4A7161279444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66567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9564444" y="240337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BA785F-AA9F-B7B0-64F8-DCEB019FF1F3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8744D1-047D-389C-AC60-6AB2067BB31D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859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F448855-8336-E80D-6994-CC514B7E8757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F7AB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F7AB19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D67F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D67F15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D646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D64615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F731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F73119</a:t>
                  </a: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97EA09C-DFD2-3907-FD78-A493287B7A02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150FF20-3B4E-4DA4-66C6-9E3C5F3F43E7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F0A1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F0A16C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6E49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6E4931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BA5B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BASB1C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7CE450A-1AFE-F4DF-0262-B7BDF44BD7EB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18260A6-2DDF-F0D0-3200-2946400ADB80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A1450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A14508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4B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4BED3B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50C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250CED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2010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2010A1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0DE4DF3-4914-11B6-BBA5-663FEF64FA7A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6941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063F01D-A4B8-0817-65FB-DFF34414BD69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FF8C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FF8C40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009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0098A1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4E2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24E2ED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A147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A1470C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08DC33A-D3AE-96D5-0154-628AF2C1B114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57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11C99FF-A38D-4D7B-232B-429BA07244AB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28A1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28A164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2FED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2FED8D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084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0848A1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187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1871ED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391B253-27E5-91EB-AF21-6831C7AD618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9384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6BF8877-4981-D8F2-2802-368054FD94B4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3BED9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3BED93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0C6A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0C6AED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ED2F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ED2F18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EDAC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EDAC2F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0C03A9-C2D8-CFFE-9534-29880D244EFA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489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9844CD6-3912-5B0C-8519-73722188C50D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C7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C7ED3B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0CE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0CE1ED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A418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A418ED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ED66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ED660C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4F7CC2-96FC-80EE-125B-726AA2134D29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71A4AAA-5EBF-2C7B-BE97-C08782542986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8772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87724A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60EFC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60EFCF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09BA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09BA61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BA7E0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BA7E09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4AAF1C0-31C4-8CB6-2815-9A7FC807F7B2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FF6DC91-8EC7-033B-FBEE-DFED9A3EDE2F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FA7A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FA7625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D468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D46820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AD55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AD551A</a:t>
                  </a:r>
                </a:p>
              </p:txBody>
            </p:sp>
          </p:grpSp>
        </p:grpSp>
      </p:grp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2F716D01-3DF7-68D3-9BE9-1E5FB30D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3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9564444" y="240337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469A60-07FF-EE0F-A059-BDE038928956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9096D4-A5E7-BF15-AD43-3F9C89985487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65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41836F03-2ABC-CB33-1846-9DC33028CB35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8541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85412D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8F38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8F3831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8F31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8F3176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792D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792D85</a:t>
                  </a: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B5FF9A-3368-B424-5858-7938B14AB3A6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AF946C3-7E36-0100-7007-18624846111D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8E62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8E626D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C487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C48796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451B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451B25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05564D-4A0A-9540-D30A-B5225A3BD8EF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6FAFA67-49BC-45C2-1668-FB8EC5792CEC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787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78743B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361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236178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43A2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43A2C4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26F480-F281-DD4C-3183-6DB618B709D2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720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D05FAE-ED27-9BE9-277C-4CB23B8FDC93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C46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C46078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25C43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25C43D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F78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2F783A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D9C7F35-E09F-943A-91B2-EA39FC8CABAF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979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F5556BE-71E5-0350-BB45-8081C18D1722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93C4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93C460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5778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577835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39C49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39C49D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2978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297861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EE51AD-7BF0-F187-9432-CF64BF0C805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8867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02656E8-6F0F-E6A6-6B7B-FA03CC92A000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5A7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5A783B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2378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237860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6E2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6E2978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7844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784435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355F1CD-E3FD-776D-2F8E-7F21A58C68D7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37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D18D542-A96E-1C03-3451-9696D8BFB24C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786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78683b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237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237830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293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293978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7823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782337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0C581B6-C628-714A-8895-C790B0296028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C77FBCF-F66E-3A05-4A71-3889ABA195B8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DEBA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DEBAAF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5D85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5D8555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70AB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70AB32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AB4D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AB4D32</a:t>
                  </a: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E6BDBCA-BD65-D80D-1041-778FA170ACF6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7794864-3BDF-4DE0-7132-B962991393CB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8534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853447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5E25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5E2532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3816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38161E</a:t>
                  </a:r>
                </a:p>
              </p:txBody>
            </p:sp>
          </p:grpSp>
        </p:grpSp>
      </p:grp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83DE205B-AB8D-FD4A-5969-751CDC36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510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122A303-F470-A1A3-A0B2-FDF931E94995}"/>
              </a:ext>
            </a:extLst>
          </p:cNvPr>
          <p:cNvSpPr/>
          <p:nvPr/>
        </p:nvSpPr>
        <p:spPr>
          <a:xfrm>
            <a:off x="8132064" y="3813048"/>
            <a:ext cx="4059936" cy="30449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Right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A137D-21FC-C5C4-71A5-15ED2D1D47C6}"/>
              </a:ext>
            </a:extLst>
          </p:cNvPr>
          <p:cNvSpPr/>
          <p:nvPr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A105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8CCCA1-4FCA-9B93-7FB0-5FA45AD5C5A4}"/>
              </a:ext>
            </a:extLst>
          </p:cNvPr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A105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CC434A-074E-A0B6-2179-E7302BEC684B}"/>
              </a:ext>
            </a:extLst>
          </p:cNvPr>
          <p:cNvSpPr/>
          <p:nvPr/>
        </p:nvSpPr>
        <p:spPr>
          <a:xfrm>
            <a:off x="5690614" y="3813048"/>
            <a:ext cx="2441448" cy="30449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Left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87C13-0AFC-B43B-A30B-9D728FFD7F8F}"/>
              </a:ext>
            </a:extLst>
          </p:cNvPr>
          <p:cNvSpPr/>
          <p:nvPr/>
        </p:nvSpPr>
        <p:spPr>
          <a:xfrm>
            <a:off x="0" y="6115550"/>
            <a:ext cx="12192000" cy="742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CC6A97-4BDA-D09E-199D-D7E29F2D21BB}"/>
              </a:ext>
            </a:extLst>
          </p:cNvPr>
          <p:cNvSpPr/>
          <p:nvPr/>
        </p:nvSpPr>
        <p:spPr>
          <a:xfrm>
            <a:off x="-2" y="5328799"/>
            <a:ext cx="12192000" cy="786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B134, A105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DD9162-BC72-CA88-CD2A-48B6CE2C7737}"/>
              </a:ext>
            </a:extLst>
          </p:cNvPr>
          <p:cNvSpPr/>
          <p:nvPr/>
        </p:nvSpPr>
        <p:spPr>
          <a:xfrm>
            <a:off x="0" y="5087463"/>
            <a:ext cx="12192000" cy="2480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CCFA8-9400-A44B-964B-4481AA18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AD6CF-28FE-C1B9-26FA-1312EF7C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220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6B2837-293F-0CDF-DE27-E040DD002AB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A98C7B-C670-3E7B-444B-7BE1881C3B23}"/>
                </a:ext>
              </a:extLst>
            </p:cNvPr>
            <p:cNvSpPr/>
            <p:nvPr/>
          </p:nvSpPr>
          <p:spPr>
            <a:xfrm>
              <a:off x="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FD82EE-1855-3584-2742-0E85FFA55F9B}"/>
                </a:ext>
              </a:extLst>
            </p:cNvPr>
            <p:cNvSpPr/>
            <p:nvPr/>
          </p:nvSpPr>
          <p:spPr>
            <a:xfrm>
              <a:off x="1127760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745D33-5E04-1F30-BE01-FFB667BAFFBD}"/>
                </a:ext>
              </a:extLst>
            </p:cNvPr>
            <p:cNvSpPr/>
            <p:nvPr/>
          </p:nvSpPr>
          <p:spPr>
            <a:xfrm rot="5400000">
              <a:off x="5638800" y="-5638800"/>
              <a:ext cx="914400" cy="12192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2C10F5-98B5-88D2-A896-8F8AEDF6C869}"/>
                </a:ext>
              </a:extLst>
            </p:cNvPr>
            <p:cNvSpPr/>
            <p:nvPr/>
          </p:nvSpPr>
          <p:spPr>
            <a:xfrm rot="5400000">
              <a:off x="5638800" y="304799"/>
              <a:ext cx="914400" cy="121920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50F8CB-B0BF-F21E-CAB6-7E2CE16D9CF2}"/>
                </a:ext>
              </a:extLst>
            </p:cNvPr>
            <p:cNvSpPr/>
            <p:nvPr/>
          </p:nvSpPr>
          <p:spPr>
            <a:xfrm>
              <a:off x="15684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3A283D-1E6E-F9E5-E188-5D79911C579A}"/>
                </a:ext>
              </a:extLst>
            </p:cNvPr>
            <p:cNvSpPr/>
            <p:nvPr/>
          </p:nvSpPr>
          <p:spPr>
            <a:xfrm>
              <a:off x="24511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50D842-7236-8C54-CC23-ED82DC65C82A}"/>
                </a:ext>
              </a:extLst>
            </p:cNvPr>
            <p:cNvSpPr/>
            <p:nvPr/>
          </p:nvSpPr>
          <p:spPr>
            <a:xfrm>
              <a:off x="33337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001A1B-0DCF-E59D-28FF-CD11AD96B1D7}"/>
                </a:ext>
              </a:extLst>
            </p:cNvPr>
            <p:cNvSpPr/>
            <p:nvPr/>
          </p:nvSpPr>
          <p:spPr>
            <a:xfrm>
              <a:off x="42164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C5C7DA-56A3-C50D-039B-080BC98B354B}"/>
                </a:ext>
              </a:extLst>
            </p:cNvPr>
            <p:cNvSpPr/>
            <p:nvPr/>
          </p:nvSpPr>
          <p:spPr>
            <a:xfrm>
              <a:off x="50990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DDB494E-917E-2C1C-8CE7-5891ACE67A54}"/>
                </a:ext>
              </a:extLst>
            </p:cNvPr>
            <p:cNvSpPr/>
            <p:nvPr/>
          </p:nvSpPr>
          <p:spPr>
            <a:xfrm>
              <a:off x="59817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460AD8-868A-23AB-1884-BDBA7E62BABC}"/>
                </a:ext>
              </a:extLst>
            </p:cNvPr>
            <p:cNvSpPr/>
            <p:nvPr/>
          </p:nvSpPr>
          <p:spPr>
            <a:xfrm>
              <a:off x="68643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145EBC-4E6C-53E1-7C84-59EA781EE10A}"/>
                </a:ext>
              </a:extLst>
            </p:cNvPr>
            <p:cNvSpPr/>
            <p:nvPr/>
          </p:nvSpPr>
          <p:spPr>
            <a:xfrm>
              <a:off x="77470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4611ED7-1E5A-5C6E-08C0-2789D18932C3}"/>
                </a:ext>
              </a:extLst>
            </p:cNvPr>
            <p:cNvSpPr/>
            <p:nvPr/>
          </p:nvSpPr>
          <p:spPr>
            <a:xfrm>
              <a:off x="86296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7A0AA6-3AC4-2E42-B5EF-8D3EBEE7B4B5}"/>
                </a:ext>
              </a:extLst>
            </p:cNvPr>
            <p:cNvSpPr/>
            <p:nvPr/>
          </p:nvSpPr>
          <p:spPr>
            <a:xfrm>
              <a:off x="95123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15A919-E303-6A02-6193-814CB66690FB}"/>
                </a:ext>
              </a:extLst>
            </p:cNvPr>
            <p:cNvSpPr/>
            <p:nvPr/>
          </p:nvSpPr>
          <p:spPr>
            <a:xfrm>
              <a:off x="10394950" y="914400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7BB672E-1FB1-3270-5C20-36A83366C0B9}"/>
                </a:ext>
              </a:extLst>
            </p:cNvPr>
            <p:cNvSpPr/>
            <p:nvPr/>
          </p:nvSpPr>
          <p:spPr>
            <a:xfrm rot="5400000">
              <a:off x="5981700" y="-26289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81C3D4-AE64-6103-BE74-D163AA9A2274}"/>
                </a:ext>
              </a:extLst>
            </p:cNvPr>
            <p:cNvSpPr/>
            <p:nvPr/>
          </p:nvSpPr>
          <p:spPr>
            <a:xfrm rot="5400000">
              <a:off x="5981699" y="-17526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99B2C63-5091-9D16-4BBB-7F53F59B7CA9}"/>
                </a:ext>
              </a:extLst>
            </p:cNvPr>
            <p:cNvSpPr/>
            <p:nvPr/>
          </p:nvSpPr>
          <p:spPr>
            <a:xfrm rot="5400000">
              <a:off x="5982317" y="-35052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561FE89-51B5-69E6-51CB-1408892CDCE2}"/>
                </a:ext>
              </a:extLst>
            </p:cNvPr>
            <p:cNvSpPr/>
            <p:nvPr/>
          </p:nvSpPr>
          <p:spPr>
            <a:xfrm rot="5400000">
              <a:off x="5981699" y="-8763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2E02BD-4422-D442-5841-BB851EB3D557}"/>
                </a:ext>
              </a:extLst>
            </p:cNvPr>
            <p:cNvSpPr/>
            <p:nvPr/>
          </p:nvSpPr>
          <p:spPr>
            <a:xfrm rot="5400000">
              <a:off x="5981700" y="-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1B06DBEF-C06E-19DE-140D-16F419671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60A86583-31E0-3337-3A34-9AD00A9B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04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5D071AE-090E-27C3-6B0A-6FB387ADE15D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590550"/>
            <a:ext cx="11943588" cy="5676900"/>
            <a:chOff x="3491948" y="597673"/>
            <a:chExt cx="2743200" cy="2743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41B876-7339-ADEA-DB84-D00CDBDBAA88}"/>
                </a:ext>
              </a:extLst>
            </p:cNvPr>
            <p:cNvGrpSpPr/>
            <p:nvPr/>
          </p:nvGrpSpPr>
          <p:grpSpPr>
            <a:xfrm>
              <a:off x="3491948" y="597673"/>
              <a:ext cx="2743200" cy="914400"/>
              <a:chOff x="3491948" y="597673"/>
              <a:chExt cx="2743200" cy="9144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B009263-B5A1-2813-3AF7-6C94EF5061FC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DEB7A71-82D9-AE04-A933-60AD0463F800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32DC82-52C2-2EDE-82AC-918E6EB8F54D}"/>
                </a:ext>
              </a:extLst>
            </p:cNvPr>
            <p:cNvGrpSpPr/>
            <p:nvPr/>
          </p:nvGrpSpPr>
          <p:grpSpPr>
            <a:xfrm>
              <a:off x="3491948" y="2426473"/>
              <a:ext cx="2743200" cy="914400"/>
              <a:chOff x="3491948" y="597673"/>
              <a:chExt cx="2743200" cy="91440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1FEF0F-23E4-4460-0766-9BE544A8A469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8BC92C-B879-6B8C-3514-149E8785CB68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0CFC9A6-A34F-D135-9B7A-05B4A2CF7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B0E17F-7223-04BB-8D6D-202271E8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814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5470A54-28B7-1104-28D7-3D64DD835105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1915898" y="-1136066"/>
            <a:ext cx="5636968" cy="9130132"/>
            <a:chOff x="-5810250" y="-21419220"/>
            <a:chExt cx="19202400" cy="311019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E3626BD-CE92-BC29-A658-02A781DFA916}"/>
                </a:ext>
              </a:extLst>
            </p:cNvPr>
            <p:cNvGrpSpPr/>
            <p:nvPr/>
          </p:nvGrpSpPr>
          <p:grpSpPr>
            <a:xfrm>
              <a:off x="-5810250" y="-2216820"/>
              <a:ext cx="19202400" cy="11899503"/>
              <a:chOff x="-5810250" y="-2216820"/>
              <a:chExt cx="19202400" cy="1189950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41ECA41-9FE8-43E3-4B21-D3F941150638}"/>
                  </a:ext>
                </a:extLst>
              </p:cNvPr>
              <p:cNvGrpSpPr/>
              <p:nvPr/>
            </p:nvGrpSpPr>
            <p:grpSpPr>
              <a:xfrm>
                <a:off x="6076950" y="-2216820"/>
                <a:ext cx="7315200" cy="11899503"/>
                <a:chOff x="6076950" y="-2216820"/>
                <a:chExt cx="7315200" cy="11899503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4E12A997-6924-F25F-485E-88982E933645}"/>
                    </a:ext>
                  </a:extLst>
                </p:cNvPr>
                <p:cNvGrpSpPr/>
                <p:nvPr/>
              </p:nvGrpSpPr>
              <p:grpSpPr>
                <a:xfrm>
                  <a:off x="6080760" y="-2216820"/>
                  <a:ext cx="7311390" cy="4586049"/>
                  <a:chOff x="6080760" y="-2216820"/>
                  <a:chExt cx="7311390" cy="4586049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7B28C689-45C4-5EAB-DF78-545A3AEFC523}"/>
                      </a:ext>
                    </a:extLst>
                  </p:cNvPr>
                  <p:cNvGrpSpPr/>
                  <p:nvPr/>
                </p:nvGrpSpPr>
                <p:grpSpPr>
                  <a:xfrm>
                    <a:off x="6080760" y="-2204517"/>
                    <a:ext cx="2745740" cy="4573746"/>
                    <a:chOff x="6080760" y="-2204517"/>
                    <a:chExt cx="2745740" cy="4573746"/>
                  </a:xfrm>
                </p:grpSpPr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481992FB-9070-C3B5-48FC-A07915CE09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80760" y="535746"/>
                      <a:ext cx="2745740" cy="1833483"/>
                      <a:chOff x="6080760" y="535746"/>
                      <a:chExt cx="2745740" cy="1833483"/>
                    </a:xfrm>
                  </p:grpSpPr>
                  <p:grpSp>
                    <p:nvGrpSpPr>
                      <p:cNvPr id="14" name="Group 13">
                        <a:extLst>
                          <a:ext uri="{FF2B5EF4-FFF2-40B4-BE49-F238E27FC236}">
                            <a16:creationId xmlns:a16="http://schemas.microsoft.com/office/drawing/2014/main" id="{345B5630-A060-0351-9457-07353203690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912100" y="535746"/>
                        <a:ext cx="914400" cy="1833483"/>
                        <a:chOff x="7912100" y="535746"/>
                        <a:chExt cx="914400" cy="1833483"/>
                      </a:xfrm>
                    </p:grpSpPr>
                    <p:sp>
                      <p:nvSpPr>
                        <p:cNvPr id="16" name="Rectangle 15">
                          <a:extLst>
                            <a:ext uri="{FF2B5EF4-FFF2-40B4-BE49-F238E27FC236}">
                              <a16:creationId xmlns:a16="http://schemas.microsoft.com/office/drawing/2014/main" id="{83118C9B-FA6F-29C2-941D-38C83A6ED9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1454829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" name="Rectangle 16">
                          <a:extLst>
                            <a:ext uri="{FF2B5EF4-FFF2-40B4-BE49-F238E27FC236}">
                              <a16:creationId xmlns:a16="http://schemas.microsoft.com/office/drawing/2014/main" id="{4BF37596-FB36-4240-CDB0-5CC0F1A126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535746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5" name="Rectangle 14">
                        <a:extLst>
                          <a:ext uri="{FF2B5EF4-FFF2-40B4-BE49-F238E27FC236}">
                            <a16:creationId xmlns:a16="http://schemas.microsoft.com/office/drawing/2014/main" id="{6F7CB26A-89B6-58FF-37FD-DC60F953B4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80760" y="535746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C165046B-256C-0C7A-7C3A-B5ED5C74D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0760" y="-2204517"/>
                      <a:ext cx="2743200" cy="27432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0A68434B-C119-C12D-B98B-CFEB69EC789A}"/>
                      </a:ext>
                    </a:extLst>
                  </p:cNvPr>
                  <p:cNvSpPr/>
                  <p:nvPr/>
                </p:nvSpPr>
                <p:spPr>
                  <a:xfrm>
                    <a:off x="8820150" y="-2216820"/>
                    <a:ext cx="4572000" cy="45720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5750826-16DB-0205-8698-8CCBE6538703}"/>
                    </a:ext>
                  </a:extLst>
                </p:cNvPr>
                <p:cNvSpPr/>
                <p:nvPr/>
              </p:nvSpPr>
              <p:spPr>
                <a:xfrm>
                  <a:off x="6076950" y="2367483"/>
                  <a:ext cx="7315200" cy="7315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6052EA4-0254-B9D5-6221-57F881FD5ADF}"/>
                  </a:ext>
                </a:extLst>
              </p:cNvPr>
              <p:cNvSpPr/>
              <p:nvPr/>
            </p:nvSpPr>
            <p:spPr>
              <a:xfrm>
                <a:off x="-5810250" y="-2216820"/>
                <a:ext cx="11887200" cy="11887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3CC188-882D-3A14-B67B-2903510D94CE}"/>
                </a:ext>
              </a:extLst>
            </p:cNvPr>
            <p:cNvSpPr/>
            <p:nvPr/>
          </p:nvSpPr>
          <p:spPr>
            <a:xfrm>
              <a:off x="-5810250" y="-21419220"/>
              <a:ext cx="19202400" cy="1920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AE5E132-C46A-16CE-7A40-12189DE7F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8077144-0974-6FAC-9731-7071447A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71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>
            <a:normAutofit/>
          </a:bodyPr>
          <a:lstStyle/>
          <a:p>
            <a:pPr marL="0" indent="0">
              <a:buNone/>
            </a:pPr>
            <a:r>
              <a:rPr lang="en-US">
                <a:effectLst/>
              </a:rPr>
              <a:t>The objective of this project is to design, fabricate, and fly a high-powered rocket for competition in the 2024 NASA Student Launch. The vehicle will deliver a payload to a specified altitude, deploy it, and then be recovered safely.</a:t>
            </a:r>
            <a:r>
              <a:rPr lang="en-US"/>
              <a:t> 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74289CC-D483-EBC0-051F-ECE51BCFA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/>
              <a:t>Objective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8BA2E0-6E91-FCC9-4D09-EE1FE3155FAE}"/>
              </a:ext>
            </a:extLst>
          </p:cNvPr>
          <p:cNvSpPr txBox="1"/>
          <p:nvPr/>
        </p:nvSpPr>
        <p:spPr>
          <a:xfrm>
            <a:off x="10668000" y="0"/>
            <a:ext cx="152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Connor Zhou</a:t>
            </a:r>
          </a:p>
        </p:txBody>
      </p:sp>
    </p:spTree>
    <p:extLst>
      <p:ext uri="{BB962C8B-B14F-4D97-AF65-F5344CB8AC3E}">
        <p14:creationId xmlns:p14="http://schemas.microsoft.com/office/powerpoint/2010/main" val="28392490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C3FF8-6865-068B-39A7-444DB7E51C8E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" y="685800"/>
            <a:ext cx="11887200" cy="5486400"/>
            <a:chOff x="114300" y="114300"/>
            <a:chExt cx="11887200" cy="5486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93F45E-E622-CA1C-D840-62043D648961}"/>
                </a:ext>
              </a:extLst>
            </p:cNvPr>
            <p:cNvGrpSpPr/>
            <p:nvPr/>
          </p:nvGrpSpPr>
          <p:grpSpPr>
            <a:xfrm>
              <a:off x="114300" y="114300"/>
              <a:ext cx="11887200" cy="914400"/>
              <a:chOff x="114300" y="114300"/>
              <a:chExt cx="11887200" cy="914400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C8D75A0-075F-F032-3884-05951CFB27C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DD38F4E0-3312-B956-6DDE-55DC43A237C2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5106E03-0149-D112-45D5-616F27E7FBE7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35C78BD-085D-C571-2218-E183ED7D8063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671D59-7F04-E852-DDC3-F7C8EAC64AE6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18E02FF-3F14-4D6A-BF7A-2B15BD3FFA3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5820C76-5D4A-AB76-B25E-494B78029815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A7E0807-7CCA-1876-8896-A971149A529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AD9141E-E197-0D7B-CCA2-15D0F36107C1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84D6D87-9A7A-5364-0DAA-C8D827F2B0B4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1216664-A1BE-8B17-5128-16E8D0E4AD8F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40061FA-6FD2-C440-1B04-D5F0F44E9F5B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C64D4D7-D5E2-602F-BD0D-8BDB0DF94E37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E34428-5545-468F-5296-F2216A393A26}"/>
                </a:ext>
              </a:extLst>
            </p:cNvPr>
            <p:cNvGrpSpPr/>
            <p:nvPr/>
          </p:nvGrpSpPr>
          <p:grpSpPr>
            <a:xfrm>
              <a:off x="114300" y="1028700"/>
              <a:ext cx="11887200" cy="914400"/>
              <a:chOff x="114300" y="114300"/>
              <a:chExt cx="11887200" cy="9144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C893FB9-47EA-1B88-8320-61E704120886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26641EC-60C1-D47A-0D6F-EC7002B1B04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753E3E5-0DE3-D61C-BC62-8636B05DE475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B28C078-557B-AF25-47B3-DC7D8852AE2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4630F20-971E-A96F-7F71-47DE509A9B2B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BC56F47-E806-5DB8-81D9-4FED515EBCC3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BC39C11-D52B-164D-0334-6417F3116732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A230B27-5BAD-1B8C-A8E0-B8617F27E10E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47B924A-8392-D5A2-98A7-DB06B8B2C37C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F6EFD72-5A3F-F43F-6AFB-392D68BDB216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441D90D-4407-CA25-8D3C-751F2007F5D3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9118D2C-8313-3A43-955C-CEF9477D0327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8FEA0CC-AEDB-E52E-99FC-C3ACB25E9E2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31151F-A748-8D93-2A06-839330ACCE25}"/>
                </a:ext>
              </a:extLst>
            </p:cNvPr>
            <p:cNvGrpSpPr/>
            <p:nvPr/>
          </p:nvGrpSpPr>
          <p:grpSpPr>
            <a:xfrm>
              <a:off x="114300" y="1943100"/>
              <a:ext cx="11887200" cy="914400"/>
              <a:chOff x="114300" y="114300"/>
              <a:chExt cx="11887200" cy="9144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504F5AE-74BA-3668-8262-27E9C5464664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D7D71AF-D068-F9C2-B7C7-C5FBE6B5DF5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6A605D-3922-2333-A773-70160088261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292397A-7FAC-F2D5-C55B-18939D63F540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8967F80-018E-6299-C693-546BC11A86D9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4C83365-6C56-8402-1E09-EEDAE921A56D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DE83FF2-E9D7-423E-C3D3-C5134D731143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61963EF-5305-61C1-831E-4C735A7E363F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CA9BDF5-07FD-F2D3-3DB3-89DF1C614A48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B1A1BE6-7D7A-682B-DC23-9E599D0EFA7D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AA10500-60B0-8A83-0484-218180D36D2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7A7196C-3095-F893-A5D9-8395316204FC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0354CC9-8EF2-CFB4-854D-0472B89876EA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6AD5FCE-C31C-2F06-0A78-FA41560BCF2E}"/>
                </a:ext>
              </a:extLst>
            </p:cNvPr>
            <p:cNvGrpSpPr/>
            <p:nvPr/>
          </p:nvGrpSpPr>
          <p:grpSpPr>
            <a:xfrm>
              <a:off x="114300" y="2857500"/>
              <a:ext cx="11887200" cy="914400"/>
              <a:chOff x="114300" y="114300"/>
              <a:chExt cx="11887200" cy="914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E8871FF-90C7-BEA1-EDEB-1D1921123E5D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76885D-3F8D-3399-CEBF-DA90EA93AD7B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413B74C-E27C-1A6C-1317-6E486F4D310D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1D3652B-6FF9-31AD-098D-FEB35B2E4CB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1037454-6790-4767-CB05-2E9F7B019548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5438458-69CF-3BAB-9671-98EC0B4BBE1A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B66C9A1-1A23-FBE9-6828-459A52F12CC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CBBC3DE-B341-AA59-49B3-E28C77C10E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BDE68A7-B3CD-0974-65A9-502A6993960A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6A24990-5B26-40EE-5BE2-70C1CE5E1F89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1A7573E-877F-1E3E-AA75-3F98F7E95019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4A76F8D-D9BB-9DA9-C585-82DEDC861080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884621F-9C6B-8FA6-2D9B-76B750903AF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8DC39C-CEDF-AD39-5221-EB236215B017}"/>
                </a:ext>
              </a:extLst>
            </p:cNvPr>
            <p:cNvGrpSpPr/>
            <p:nvPr/>
          </p:nvGrpSpPr>
          <p:grpSpPr>
            <a:xfrm>
              <a:off x="114300" y="3771900"/>
              <a:ext cx="11887200" cy="914400"/>
              <a:chOff x="114300" y="114300"/>
              <a:chExt cx="11887200" cy="9144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6E67037-7953-D503-A325-B1EBF7303D53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9DFBA73-8248-0990-5F1B-BA627D9269FE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E121A8-6EEE-6381-B649-FF5ADFFE54A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644161-DF1E-A6DA-E573-63E965F4495E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D8DB018-831A-584C-3C80-808C9E1A1A3E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29FA40-F85B-2EA6-55AE-D244135983A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3AF0C92-2707-B3E0-0410-E9A7CE546BD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0DF7FA8-5162-09A1-8A1F-4305DFB812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BCF1B8D-3457-F9A1-90FA-FB431CD3DB07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F6BBD0-5777-CB71-7F91-97EEA1BE3191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249AA9-AB24-6C33-BC8B-558A36E64662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783F5F-1756-DC7A-8F90-EFA60C905391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500EA37-5735-D44C-2FDC-FCC7B8311A4C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87DB7A2-B2C1-5C3C-8B48-AC20B1FEDF3B}"/>
                </a:ext>
              </a:extLst>
            </p:cNvPr>
            <p:cNvGrpSpPr/>
            <p:nvPr/>
          </p:nvGrpSpPr>
          <p:grpSpPr>
            <a:xfrm>
              <a:off x="114300" y="4686300"/>
              <a:ext cx="11887200" cy="914400"/>
              <a:chOff x="114300" y="114300"/>
              <a:chExt cx="11887200" cy="9144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B948BCF-5AEA-B774-2DC8-2AB7AD07297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294C55B-FBFF-7F56-16DD-2B3D7CB43845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1BA3B52-A0F3-807A-0371-D3EE3424AC60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3D8D11-AE7C-5F22-ABC5-110E3AA5D8EF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31C45E-D481-54F8-6190-1363A833A831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D78572A-5205-ACB1-D412-2CB4E2ADD821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9BE521F-2B26-552C-1FD9-482D869F77DF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E107527-85A3-184D-978E-7647CE71806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3C88B0-1E1E-2BC0-2879-9D6F6C1BE4C4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2EFFA9B-6225-EF62-BC8A-4E34F0DCCE17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CC53F46-D7DB-B997-7D23-EC0F959518A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8D8485D-AC62-8DFA-0E1E-BC9E6E4B1E5E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0EE2FBC-A9B8-3E4B-8ECF-A56C5ABEF59B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9" name="Footer Placeholder 88">
            <a:extLst>
              <a:ext uri="{FF2B5EF4-FFF2-40B4-BE49-F238E27FC236}">
                <a16:creationId xmlns:a16="http://schemas.microsoft.com/office/drawing/2014/main" id="{67309F8E-C18A-CE4A-9A0C-15C1A56F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" name="Slide Number Placeholder 89">
            <a:extLst>
              <a:ext uri="{FF2B5EF4-FFF2-40B4-BE49-F238E27FC236}">
                <a16:creationId xmlns:a16="http://schemas.microsoft.com/office/drawing/2014/main" id="{DB432D6D-77B9-5E2B-3D96-82397CC7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671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A4948C-9399-2E4B-0D76-7FA5B624DB72}"/>
              </a:ext>
            </a:extLst>
          </p:cNvPr>
          <p:cNvGrpSpPr>
            <a:grpSpLocks noChangeAspect="1"/>
          </p:cNvGrpSpPr>
          <p:nvPr/>
        </p:nvGrpSpPr>
        <p:grpSpPr>
          <a:xfrm>
            <a:off x="-503697" y="-261092"/>
            <a:ext cx="13199392" cy="7380185"/>
            <a:chOff x="-503697" y="-793932"/>
            <a:chExt cx="13199392" cy="73801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226BF1-0173-4899-FD71-911EB53CA56B}"/>
                </a:ext>
              </a:extLst>
            </p:cNvPr>
            <p:cNvSpPr/>
            <p:nvPr/>
          </p:nvSpPr>
          <p:spPr>
            <a:xfrm rot="2700000">
              <a:off x="1048813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AA8287-72E8-D044-6383-5D80CD4503CD}"/>
                </a:ext>
              </a:extLst>
            </p:cNvPr>
            <p:cNvSpPr/>
            <p:nvPr/>
          </p:nvSpPr>
          <p:spPr>
            <a:xfrm rot="2700000">
              <a:off x="1113471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B66907-25C3-5104-3CEA-EBB61B32D57B}"/>
                </a:ext>
              </a:extLst>
            </p:cNvPr>
            <p:cNvSpPr/>
            <p:nvPr/>
          </p:nvSpPr>
          <p:spPr>
            <a:xfrm rot="2700000">
              <a:off x="1178129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C94876-A84E-0E8D-71EC-BE1CF9905C05}"/>
                </a:ext>
              </a:extLst>
            </p:cNvPr>
            <p:cNvSpPr/>
            <p:nvPr/>
          </p:nvSpPr>
          <p:spPr>
            <a:xfrm rot="2700000">
              <a:off x="919498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4BC2B3-D2B2-72EA-0B5E-787F3551B568}"/>
                </a:ext>
              </a:extLst>
            </p:cNvPr>
            <p:cNvSpPr/>
            <p:nvPr/>
          </p:nvSpPr>
          <p:spPr>
            <a:xfrm rot="2700000">
              <a:off x="984155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258AAC-70B0-43CC-A3F9-A7A9488BFCFD}"/>
                </a:ext>
              </a:extLst>
            </p:cNvPr>
            <p:cNvSpPr/>
            <p:nvPr/>
          </p:nvSpPr>
          <p:spPr>
            <a:xfrm rot="2700000">
              <a:off x="1048813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BB7428-C7D6-A29B-55DE-41A9BBB58490}"/>
                </a:ext>
              </a:extLst>
            </p:cNvPr>
            <p:cNvSpPr/>
            <p:nvPr/>
          </p:nvSpPr>
          <p:spPr>
            <a:xfrm rot="2700000">
              <a:off x="1113471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42098F-84CE-08BA-1BB2-DACBC8E18E5A}"/>
                </a:ext>
              </a:extLst>
            </p:cNvPr>
            <p:cNvSpPr/>
            <p:nvPr/>
          </p:nvSpPr>
          <p:spPr>
            <a:xfrm rot="2700000">
              <a:off x="11781294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0EEB36-137B-6C1C-7D91-9F8730888F7D}"/>
                </a:ext>
              </a:extLst>
            </p:cNvPr>
            <p:cNvSpPr/>
            <p:nvPr/>
          </p:nvSpPr>
          <p:spPr>
            <a:xfrm rot="2700000">
              <a:off x="7901824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600A30-C649-331A-AE6F-002A1B0CCECE}"/>
                </a:ext>
              </a:extLst>
            </p:cNvPr>
            <p:cNvSpPr/>
            <p:nvPr/>
          </p:nvSpPr>
          <p:spPr>
            <a:xfrm rot="2700000">
              <a:off x="854840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600EA9-0DBC-9778-E683-52769880DCAD}"/>
                </a:ext>
              </a:extLst>
            </p:cNvPr>
            <p:cNvSpPr/>
            <p:nvPr/>
          </p:nvSpPr>
          <p:spPr>
            <a:xfrm rot="2700000">
              <a:off x="919498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C9802C-088C-2FA7-955A-79714B1DE2F6}"/>
                </a:ext>
              </a:extLst>
            </p:cNvPr>
            <p:cNvSpPr/>
            <p:nvPr/>
          </p:nvSpPr>
          <p:spPr>
            <a:xfrm rot="2700000">
              <a:off x="984155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A96890-26F9-7869-423C-7FDE143C7A09}"/>
                </a:ext>
              </a:extLst>
            </p:cNvPr>
            <p:cNvSpPr/>
            <p:nvPr/>
          </p:nvSpPr>
          <p:spPr>
            <a:xfrm rot="2700000">
              <a:off x="1048813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112BBD-0CF2-3759-DBF3-F77A813E780A}"/>
                </a:ext>
              </a:extLst>
            </p:cNvPr>
            <p:cNvSpPr/>
            <p:nvPr/>
          </p:nvSpPr>
          <p:spPr>
            <a:xfrm rot="2700000">
              <a:off x="1113471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29C4A4-2DA3-F8C3-B17F-192690D616F7}"/>
                </a:ext>
              </a:extLst>
            </p:cNvPr>
            <p:cNvSpPr/>
            <p:nvPr/>
          </p:nvSpPr>
          <p:spPr>
            <a:xfrm rot="2700000">
              <a:off x="1178129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60545E-6978-8481-5DCA-D879F28BE88C}"/>
                </a:ext>
              </a:extLst>
            </p:cNvPr>
            <p:cNvSpPr/>
            <p:nvPr/>
          </p:nvSpPr>
          <p:spPr>
            <a:xfrm rot="2700000">
              <a:off x="660866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EF1DD1E-D167-D3BD-2EAA-09AA4FFA484C}"/>
                </a:ext>
              </a:extLst>
            </p:cNvPr>
            <p:cNvSpPr/>
            <p:nvPr/>
          </p:nvSpPr>
          <p:spPr>
            <a:xfrm rot="2700000">
              <a:off x="725524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FCFEAE-7B49-F4C1-15AC-C1FE91D5F76D}"/>
                </a:ext>
              </a:extLst>
            </p:cNvPr>
            <p:cNvSpPr/>
            <p:nvPr/>
          </p:nvSpPr>
          <p:spPr>
            <a:xfrm rot="2700000">
              <a:off x="790182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01F451-522B-E41E-A547-C21DAB0EA1D1}"/>
                </a:ext>
              </a:extLst>
            </p:cNvPr>
            <p:cNvSpPr/>
            <p:nvPr/>
          </p:nvSpPr>
          <p:spPr>
            <a:xfrm rot="2700000">
              <a:off x="8548402" y="114580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B164CF-2260-8312-F642-B26A97EF45C0}"/>
                </a:ext>
              </a:extLst>
            </p:cNvPr>
            <p:cNvSpPr/>
            <p:nvPr/>
          </p:nvSpPr>
          <p:spPr>
            <a:xfrm rot="2700000">
              <a:off x="9194981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6F715A-56F9-7D2B-07F1-D56B4053F4C1}"/>
                </a:ext>
              </a:extLst>
            </p:cNvPr>
            <p:cNvSpPr/>
            <p:nvPr/>
          </p:nvSpPr>
          <p:spPr>
            <a:xfrm rot="2700000">
              <a:off x="9841559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6E65D6F-643D-CD3A-6D17-2E7C6F6B5FB3}"/>
                </a:ext>
              </a:extLst>
            </p:cNvPr>
            <p:cNvSpPr/>
            <p:nvPr/>
          </p:nvSpPr>
          <p:spPr>
            <a:xfrm rot="2700000">
              <a:off x="10488138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46332B-1173-D88E-0644-26CC9F246D11}"/>
                </a:ext>
              </a:extLst>
            </p:cNvPr>
            <p:cNvSpPr/>
            <p:nvPr/>
          </p:nvSpPr>
          <p:spPr>
            <a:xfrm rot="2700000">
              <a:off x="1113471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36E51C-814B-0BED-21C1-A12EA22BE3FE}"/>
                </a:ext>
              </a:extLst>
            </p:cNvPr>
            <p:cNvSpPr/>
            <p:nvPr/>
          </p:nvSpPr>
          <p:spPr>
            <a:xfrm rot="2700000">
              <a:off x="11781295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AFC2F2-1C15-EC7C-D214-AD29400DCE8F}"/>
                </a:ext>
              </a:extLst>
            </p:cNvPr>
            <p:cNvSpPr/>
            <p:nvPr/>
          </p:nvSpPr>
          <p:spPr>
            <a:xfrm rot="2700000">
              <a:off x="531551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BC8C35-E620-245C-20CD-8E462B2D43A6}"/>
                </a:ext>
              </a:extLst>
            </p:cNvPr>
            <p:cNvSpPr/>
            <p:nvPr/>
          </p:nvSpPr>
          <p:spPr>
            <a:xfrm rot="2700000">
              <a:off x="596208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78B9FF-6E3B-FC5B-E966-DD5040A72816}"/>
                </a:ext>
              </a:extLst>
            </p:cNvPr>
            <p:cNvSpPr/>
            <p:nvPr/>
          </p:nvSpPr>
          <p:spPr>
            <a:xfrm rot="2700000">
              <a:off x="660866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C697949-8266-0B45-D21C-463414DFA3DA}"/>
                </a:ext>
              </a:extLst>
            </p:cNvPr>
            <p:cNvSpPr/>
            <p:nvPr/>
          </p:nvSpPr>
          <p:spPr>
            <a:xfrm rot="2700000">
              <a:off x="725524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305EB4C-826F-B790-B107-5DB8375CB3A0}"/>
                </a:ext>
              </a:extLst>
            </p:cNvPr>
            <p:cNvSpPr/>
            <p:nvPr/>
          </p:nvSpPr>
          <p:spPr>
            <a:xfrm rot="2700000">
              <a:off x="790182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CF31DA-425B-43BC-2A69-E153C8CEE1D7}"/>
                </a:ext>
              </a:extLst>
            </p:cNvPr>
            <p:cNvSpPr/>
            <p:nvPr/>
          </p:nvSpPr>
          <p:spPr>
            <a:xfrm rot="2700000">
              <a:off x="854840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664C707-BB5F-35CE-130C-18B95D126DFE}"/>
                </a:ext>
              </a:extLst>
            </p:cNvPr>
            <p:cNvSpPr/>
            <p:nvPr/>
          </p:nvSpPr>
          <p:spPr>
            <a:xfrm rot="2700000">
              <a:off x="919498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CE4C1A-48E9-E53D-6766-575338EC7FB0}"/>
                </a:ext>
              </a:extLst>
            </p:cNvPr>
            <p:cNvSpPr/>
            <p:nvPr/>
          </p:nvSpPr>
          <p:spPr>
            <a:xfrm rot="2700000">
              <a:off x="9841559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DA7F035-8B33-4A60-5543-3D5C79CE8743}"/>
                </a:ext>
              </a:extLst>
            </p:cNvPr>
            <p:cNvSpPr/>
            <p:nvPr/>
          </p:nvSpPr>
          <p:spPr>
            <a:xfrm rot="2700000">
              <a:off x="1048813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C8C77B0-50DE-212C-1D05-56392E148B71}"/>
                </a:ext>
              </a:extLst>
            </p:cNvPr>
            <p:cNvSpPr/>
            <p:nvPr/>
          </p:nvSpPr>
          <p:spPr>
            <a:xfrm rot="2700000">
              <a:off x="1113471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50996B-2CC7-A9C4-AA7E-49274C77E523}"/>
                </a:ext>
              </a:extLst>
            </p:cNvPr>
            <p:cNvSpPr/>
            <p:nvPr/>
          </p:nvSpPr>
          <p:spPr>
            <a:xfrm rot="2700000">
              <a:off x="4022353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0225C04-CA55-21FC-C1C2-0BD3270A05CC}"/>
                </a:ext>
              </a:extLst>
            </p:cNvPr>
            <p:cNvSpPr/>
            <p:nvPr/>
          </p:nvSpPr>
          <p:spPr>
            <a:xfrm rot="2700000">
              <a:off x="466893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B3587BA-1C7F-E12C-B1C2-AD846F7F7637}"/>
                </a:ext>
              </a:extLst>
            </p:cNvPr>
            <p:cNvSpPr/>
            <p:nvPr/>
          </p:nvSpPr>
          <p:spPr>
            <a:xfrm rot="2700000">
              <a:off x="531551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335CEB4-4AD1-6579-2991-F2B4EE8CDCC6}"/>
                </a:ext>
              </a:extLst>
            </p:cNvPr>
            <p:cNvSpPr/>
            <p:nvPr/>
          </p:nvSpPr>
          <p:spPr>
            <a:xfrm rot="2700000">
              <a:off x="596208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FDE6FE3-BFD7-AABC-EC09-1CFA9D2DA1C7}"/>
                </a:ext>
              </a:extLst>
            </p:cNvPr>
            <p:cNvSpPr/>
            <p:nvPr/>
          </p:nvSpPr>
          <p:spPr>
            <a:xfrm rot="2700000">
              <a:off x="660866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586E19E-4D7A-3FE6-9CDB-7EDD26C5ABC4}"/>
                </a:ext>
              </a:extLst>
            </p:cNvPr>
            <p:cNvSpPr/>
            <p:nvPr/>
          </p:nvSpPr>
          <p:spPr>
            <a:xfrm rot="2700000">
              <a:off x="7255245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58A8572-6245-53AD-DB4C-3B0B942A6B8C}"/>
                </a:ext>
              </a:extLst>
            </p:cNvPr>
            <p:cNvSpPr/>
            <p:nvPr/>
          </p:nvSpPr>
          <p:spPr>
            <a:xfrm rot="2700000">
              <a:off x="790182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59CF7BA-81FB-BD1E-4A56-D6E3B2E24113}"/>
                </a:ext>
              </a:extLst>
            </p:cNvPr>
            <p:cNvSpPr/>
            <p:nvPr/>
          </p:nvSpPr>
          <p:spPr>
            <a:xfrm rot="2700000">
              <a:off x="8548402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16EB0B8-6093-D0A7-A9CA-B2078A822CCF}"/>
                </a:ext>
              </a:extLst>
            </p:cNvPr>
            <p:cNvSpPr/>
            <p:nvPr/>
          </p:nvSpPr>
          <p:spPr>
            <a:xfrm rot="2700000">
              <a:off x="9194981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CA8F99D-694A-B4F2-2757-C2AD9C80C78F}"/>
                </a:ext>
              </a:extLst>
            </p:cNvPr>
            <p:cNvSpPr/>
            <p:nvPr/>
          </p:nvSpPr>
          <p:spPr>
            <a:xfrm rot="2700000">
              <a:off x="9841559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88436C1-106D-A991-590C-2C6BC1C9CE0B}"/>
                </a:ext>
              </a:extLst>
            </p:cNvPr>
            <p:cNvSpPr/>
            <p:nvPr/>
          </p:nvSpPr>
          <p:spPr>
            <a:xfrm rot="2700000">
              <a:off x="10488138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5374808-5F1B-C9F3-19E9-3594EF3CFEB8}"/>
                </a:ext>
              </a:extLst>
            </p:cNvPr>
            <p:cNvSpPr/>
            <p:nvPr/>
          </p:nvSpPr>
          <p:spPr>
            <a:xfrm rot="2700000">
              <a:off x="2729196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276A60D-02E9-11CB-CB0C-32B57BFD48C6}"/>
                </a:ext>
              </a:extLst>
            </p:cNvPr>
            <p:cNvSpPr/>
            <p:nvPr/>
          </p:nvSpPr>
          <p:spPr>
            <a:xfrm rot="2700000">
              <a:off x="3375774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1A7B83A-00E3-ABE9-2CBE-A95DB68819BE}"/>
                </a:ext>
              </a:extLst>
            </p:cNvPr>
            <p:cNvSpPr/>
            <p:nvPr/>
          </p:nvSpPr>
          <p:spPr>
            <a:xfrm rot="2700000">
              <a:off x="4022353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A93D03C-1A3D-3A66-D5C5-357763A7089D}"/>
                </a:ext>
              </a:extLst>
            </p:cNvPr>
            <p:cNvSpPr/>
            <p:nvPr/>
          </p:nvSpPr>
          <p:spPr>
            <a:xfrm rot="2700000">
              <a:off x="466893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793BB34-454C-9038-164B-43E82949EE4A}"/>
                </a:ext>
              </a:extLst>
            </p:cNvPr>
            <p:cNvSpPr/>
            <p:nvPr/>
          </p:nvSpPr>
          <p:spPr>
            <a:xfrm rot="2700000">
              <a:off x="5315510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9D29ADA-26DC-731B-48F0-D9852674878B}"/>
                </a:ext>
              </a:extLst>
            </p:cNvPr>
            <p:cNvSpPr/>
            <p:nvPr/>
          </p:nvSpPr>
          <p:spPr>
            <a:xfrm rot="2700000">
              <a:off x="596208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9D585A4-DF22-335F-D19C-82BC237CE109}"/>
                </a:ext>
              </a:extLst>
            </p:cNvPr>
            <p:cNvSpPr/>
            <p:nvPr/>
          </p:nvSpPr>
          <p:spPr>
            <a:xfrm rot="2700000">
              <a:off x="660866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AE5E17-CAFF-560F-384B-72CA629F0C21}"/>
                </a:ext>
              </a:extLst>
            </p:cNvPr>
            <p:cNvSpPr/>
            <p:nvPr/>
          </p:nvSpPr>
          <p:spPr>
            <a:xfrm rot="2700000">
              <a:off x="725524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3A2FBC2-32FF-D90A-D581-CD80B17EABB4}"/>
                </a:ext>
              </a:extLst>
            </p:cNvPr>
            <p:cNvSpPr/>
            <p:nvPr/>
          </p:nvSpPr>
          <p:spPr>
            <a:xfrm rot="2700000">
              <a:off x="790182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FFD5F4E-7B17-F0C9-9A18-F2505569E699}"/>
                </a:ext>
              </a:extLst>
            </p:cNvPr>
            <p:cNvSpPr/>
            <p:nvPr/>
          </p:nvSpPr>
          <p:spPr>
            <a:xfrm rot="2700000">
              <a:off x="8548402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BD532F8-5693-5B3C-171A-D0EB0B82784A}"/>
                </a:ext>
              </a:extLst>
            </p:cNvPr>
            <p:cNvSpPr/>
            <p:nvPr/>
          </p:nvSpPr>
          <p:spPr>
            <a:xfrm rot="2700000">
              <a:off x="919498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FA0200D-783D-9459-17D2-912AC5886607}"/>
                </a:ext>
              </a:extLst>
            </p:cNvPr>
            <p:cNvSpPr/>
            <p:nvPr/>
          </p:nvSpPr>
          <p:spPr>
            <a:xfrm rot="2700000">
              <a:off x="1436039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7BCC888-31B7-C82A-B520-2DB2050484BD}"/>
                </a:ext>
              </a:extLst>
            </p:cNvPr>
            <p:cNvSpPr/>
            <p:nvPr/>
          </p:nvSpPr>
          <p:spPr>
            <a:xfrm rot="2700000">
              <a:off x="208261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651BBCA-343F-6FA9-1143-E1366E78F318}"/>
                </a:ext>
              </a:extLst>
            </p:cNvPr>
            <p:cNvSpPr/>
            <p:nvPr/>
          </p:nvSpPr>
          <p:spPr>
            <a:xfrm rot="2700000">
              <a:off x="2729196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B83B13C-FBB9-5375-8C28-738399DC5817}"/>
                </a:ext>
              </a:extLst>
            </p:cNvPr>
            <p:cNvSpPr/>
            <p:nvPr/>
          </p:nvSpPr>
          <p:spPr>
            <a:xfrm rot="2700000">
              <a:off x="337577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68712A5-6FF4-9F74-4A63-BC34F4212AE5}"/>
                </a:ext>
              </a:extLst>
            </p:cNvPr>
            <p:cNvSpPr/>
            <p:nvPr/>
          </p:nvSpPr>
          <p:spPr>
            <a:xfrm rot="2700000">
              <a:off x="402235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808B4F6-2AAF-6ED8-38F5-07B7A6B27840}"/>
                </a:ext>
              </a:extLst>
            </p:cNvPr>
            <p:cNvSpPr/>
            <p:nvPr/>
          </p:nvSpPr>
          <p:spPr>
            <a:xfrm rot="2700000">
              <a:off x="466893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F96E2C4-EFD2-109F-5A92-4A729F8CD623}"/>
                </a:ext>
              </a:extLst>
            </p:cNvPr>
            <p:cNvSpPr/>
            <p:nvPr/>
          </p:nvSpPr>
          <p:spPr>
            <a:xfrm rot="2700000">
              <a:off x="531551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5135F55-5E6E-1523-F8B2-4337F76C6EB1}"/>
                </a:ext>
              </a:extLst>
            </p:cNvPr>
            <p:cNvSpPr/>
            <p:nvPr/>
          </p:nvSpPr>
          <p:spPr>
            <a:xfrm rot="2700000">
              <a:off x="5962088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22C7B4D-283B-AA7D-1626-5BA5A0FABA42}"/>
                </a:ext>
              </a:extLst>
            </p:cNvPr>
            <p:cNvSpPr/>
            <p:nvPr/>
          </p:nvSpPr>
          <p:spPr>
            <a:xfrm rot="2700000">
              <a:off x="660866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2016188-1860-8467-DCED-F19658D09CC1}"/>
                </a:ext>
              </a:extLst>
            </p:cNvPr>
            <p:cNvSpPr/>
            <p:nvPr/>
          </p:nvSpPr>
          <p:spPr>
            <a:xfrm rot="2700000">
              <a:off x="7255245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B992D72-EB13-95A3-DEDD-405411E2AF7F}"/>
                </a:ext>
              </a:extLst>
            </p:cNvPr>
            <p:cNvSpPr/>
            <p:nvPr/>
          </p:nvSpPr>
          <p:spPr>
            <a:xfrm rot="2700000">
              <a:off x="7901824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4EAA152-D36B-1408-23C1-66F621945538}"/>
                </a:ext>
              </a:extLst>
            </p:cNvPr>
            <p:cNvSpPr/>
            <p:nvPr/>
          </p:nvSpPr>
          <p:spPr>
            <a:xfrm rot="2700000">
              <a:off x="789460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D0434BA-B31D-C4C1-42F8-7D5D4F8A79D6}"/>
                </a:ext>
              </a:extLst>
            </p:cNvPr>
            <p:cNvSpPr/>
            <p:nvPr/>
          </p:nvSpPr>
          <p:spPr>
            <a:xfrm rot="2700000">
              <a:off x="1436039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7701A64-514E-4D83-E7E2-85EBA909FBBE}"/>
                </a:ext>
              </a:extLst>
            </p:cNvPr>
            <p:cNvSpPr/>
            <p:nvPr/>
          </p:nvSpPr>
          <p:spPr>
            <a:xfrm rot="2700000">
              <a:off x="208261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E1DFCA7-699D-83AD-4554-C8AF6621E9CA}"/>
                </a:ext>
              </a:extLst>
            </p:cNvPr>
            <p:cNvSpPr/>
            <p:nvPr/>
          </p:nvSpPr>
          <p:spPr>
            <a:xfrm rot="2700000">
              <a:off x="2729196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9F7B92A-ECC4-D27F-791C-A326D42EDAC4}"/>
                </a:ext>
              </a:extLst>
            </p:cNvPr>
            <p:cNvSpPr/>
            <p:nvPr/>
          </p:nvSpPr>
          <p:spPr>
            <a:xfrm rot="2700000">
              <a:off x="3375774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ECD2BC9-0927-8FB3-21FD-6B78262ADDAD}"/>
                </a:ext>
              </a:extLst>
            </p:cNvPr>
            <p:cNvSpPr/>
            <p:nvPr/>
          </p:nvSpPr>
          <p:spPr>
            <a:xfrm rot="2700000">
              <a:off x="4022353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97BDAC4-D5A8-7EB8-C487-4489BE62B9B3}"/>
                </a:ext>
              </a:extLst>
            </p:cNvPr>
            <p:cNvSpPr/>
            <p:nvPr/>
          </p:nvSpPr>
          <p:spPr>
            <a:xfrm rot="2700000">
              <a:off x="466893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DF0B37F-9222-DC73-A3A5-E99D1D04FADD}"/>
                </a:ext>
              </a:extLst>
            </p:cNvPr>
            <p:cNvSpPr/>
            <p:nvPr/>
          </p:nvSpPr>
          <p:spPr>
            <a:xfrm rot="2700000">
              <a:off x="531550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B5CCB28-D574-D554-9F22-4C73196D7B55}"/>
                </a:ext>
              </a:extLst>
            </p:cNvPr>
            <p:cNvSpPr/>
            <p:nvPr/>
          </p:nvSpPr>
          <p:spPr>
            <a:xfrm rot="2700000">
              <a:off x="596208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EDAC7B0-085D-8EEB-B5E4-BE00F2F852EE}"/>
                </a:ext>
              </a:extLst>
            </p:cNvPr>
            <p:cNvSpPr/>
            <p:nvPr/>
          </p:nvSpPr>
          <p:spPr>
            <a:xfrm rot="2700000">
              <a:off x="660866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1D5EFB0-BEB5-CCFD-4140-2122E0BB2B91}"/>
                </a:ext>
              </a:extLst>
            </p:cNvPr>
            <p:cNvSpPr/>
            <p:nvPr/>
          </p:nvSpPr>
          <p:spPr>
            <a:xfrm rot="2700000">
              <a:off x="142882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C735109-5EF9-DE6C-2AFA-014E74282711}"/>
                </a:ext>
              </a:extLst>
            </p:cNvPr>
            <p:cNvSpPr/>
            <p:nvPr/>
          </p:nvSpPr>
          <p:spPr>
            <a:xfrm rot="2700000">
              <a:off x="78946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37E679F-7E64-76E0-483E-BE7ECEB258AF}"/>
                </a:ext>
              </a:extLst>
            </p:cNvPr>
            <p:cNvSpPr/>
            <p:nvPr/>
          </p:nvSpPr>
          <p:spPr>
            <a:xfrm rot="2700000">
              <a:off x="1436039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389F44A-3774-DCDA-7704-0B1CE5EEF92A}"/>
                </a:ext>
              </a:extLst>
            </p:cNvPr>
            <p:cNvSpPr/>
            <p:nvPr/>
          </p:nvSpPr>
          <p:spPr>
            <a:xfrm rot="2700000">
              <a:off x="208261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E33EDEA-F392-ECB3-E56D-557DCB790985}"/>
                </a:ext>
              </a:extLst>
            </p:cNvPr>
            <p:cNvSpPr/>
            <p:nvPr/>
          </p:nvSpPr>
          <p:spPr>
            <a:xfrm rot="2700000">
              <a:off x="272919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0400B0F-A1DD-3807-E1F6-9176DAEDC071}"/>
                </a:ext>
              </a:extLst>
            </p:cNvPr>
            <p:cNvSpPr/>
            <p:nvPr/>
          </p:nvSpPr>
          <p:spPr>
            <a:xfrm rot="2700000">
              <a:off x="337577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AD98AC6-B76B-9BDB-E5C5-89689A7FA638}"/>
                </a:ext>
              </a:extLst>
            </p:cNvPr>
            <p:cNvSpPr/>
            <p:nvPr/>
          </p:nvSpPr>
          <p:spPr>
            <a:xfrm rot="2700000">
              <a:off x="402235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86C2BD9-D357-BF17-E410-01541BA98102}"/>
                </a:ext>
              </a:extLst>
            </p:cNvPr>
            <p:cNvSpPr/>
            <p:nvPr/>
          </p:nvSpPr>
          <p:spPr>
            <a:xfrm rot="2700000">
              <a:off x="466893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AE1E69E-7313-99BB-BD15-2E19911012B1}"/>
                </a:ext>
              </a:extLst>
            </p:cNvPr>
            <p:cNvSpPr/>
            <p:nvPr/>
          </p:nvSpPr>
          <p:spPr>
            <a:xfrm rot="2700000">
              <a:off x="531551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1B4D0D0-239F-69E6-5C85-595B53A07DA5}"/>
                </a:ext>
              </a:extLst>
            </p:cNvPr>
            <p:cNvSpPr/>
            <p:nvPr/>
          </p:nvSpPr>
          <p:spPr>
            <a:xfrm rot="2700000">
              <a:off x="-50369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2E29AC3-E118-6D14-469B-4431DFBFAF3F}"/>
                </a:ext>
              </a:extLst>
            </p:cNvPr>
            <p:cNvSpPr/>
            <p:nvPr/>
          </p:nvSpPr>
          <p:spPr>
            <a:xfrm rot="2700000">
              <a:off x="142882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443B440-112D-6CEF-A54D-57C4D0A3F253}"/>
                </a:ext>
              </a:extLst>
            </p:cNvPr>
            <p:cNvSpPr/>
            <p:nvPr/>
          </p:nvSpPr>
          <p:spPr>
            <a:xfrm rot="2700000">
              <a:off x="789460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3184ED-D5FB-8A4E-1300-D0D408BED877}"/>
                </a:ext>
              </a:extLst>
            </p:cNvPr>
            <p:cNvSpPr/>
            <p:nvPr/>
          </p:nvSpPr>
          <p:spPr>
            <a:xfrm rot="2700000">
              <a:off x="1436039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3BFA4F6-45C8-F2BD-67B5-66DD9C305042}"/>
                </a:ext>
              </a:extLst>
            </p:cNvPr>
            <p:cNvSpPr/>
            <p:nvPr/>
          </p:nvSpPr>
          <p:spPr>
            <a:xfrm rot="2700000">
              <a:off x="2082617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CE819F3-8ABC-010C-5569-BB5D0365984A}"/>
                </a:ext>
              </a:extLst>
            </p:cNvPr>
            <p:cNvSpPr/>
            <p:nvPr/>
          </p:nvSpPr>
          <p:spPr>
            <a:xfrm rot="2700000">
              <a:off x="2729196" y="437869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F71EC91-AD5B-0586-9089-66C907735BB2}"/>
                </a:ext>
              </a:extLst>
            </p:cNvPr>
            <p:cNvSpPr/>
            <p:nvPr/>
          </p:nvSpPr>
          <p:spPr>
            <a:xfrm rot="2700000">
              <a:off x="3375774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77191FF-7F48-89D6-19AB-DC458C32A6B3}"/>
                </a:ext>
              </a:extLst>
            </p:cNvPr>
            <p:cNvSpPr/>
            <p:nvPr/>
          </p:nvSpPr>
          <p:spPr>
            <a:xfrm rot="2700000">
              <a:off x="402235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DAB293B-5CCC-6D3B-7BFC-5E11F91D7381}"/>
                </a:ext>
              </a:extLst>
            </p:cNvPr>
            <p:cNvSpPr/>
            <p:nvPr/>
          </p:nvSpPr>
          <p:spPr>
            <a:xfrm rot="2700000">
              <a:off x="-50369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D689373-3B21-769C-93A7-739367444289}"/>
                </a:ext>
              </a:extLst>
            </p:cNvPr>
            <p:cNvSpPr/>
            <p:nvPr/>
          </p:nvSpPr>
          <p:spPr>
            <a:xfrm rot="2700000">
              <a:off x="142882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9807477-B9BE-DCAC-20CB-49F0F5A93A2D}"/>
                </a:ext>
              </a:extLst>
            </p:cNvPr>
            <p:cNvSpPr/>
            <p:nvPr/>
          </p:nvSpPr>
          <p:spPr>
            <a:xfrm rot="2700000">
              <a:off x="78946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A12E529-42DF-A2C4-8769-F8E9D1A16813}"/>
                </a:ext>
              </a:extLst>
            </p:cNvPr>
            <p:cNvSpPr/>
            <p:nvPr/>
          </p:nvSpPr>
          <p:spPr>
            <a:xfrm rot="2700000">
              <a:off x="143603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7F8C739-5643-844B-0CC9-605FC91EA62E}"/>
                </a:ext>
              </a:extLst>
            </p:cNvPr>
            <p:cNvSpPr/>
            <p:nvPr/>
          </p:nvSpPr>
          <p:spPr>
            <a:xfrm rot="2700000">
              <a:off x="208261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3871663-A296-878A-94DA-9205BD55FAD6}"/>
                </a:ext>
              </a:extLst>
            </p:cNvPr>
            <p:cNvSpPr/>
            <p:nvPr/>
          </p:nvSpPr>
          <p:spPr>
            <a:xfrm rot="2700000">
              <a:off x="272919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5AB9E38-7672-181A-14AC-26583E978A7C}"/>
                </a:ext>
              </a:extLst>
            </p:cNvPr>
            <p:cNvSpPr/>
            <p:nvPr/>
          </p:nvSpPr>
          <p:spPr>
            <a:xfrm rot="2700000">
              <a:off x="-50369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2EF0A05-B2A0-9277-AC97-3CE6290D21D4}"/>
                </a:ext>
              </a:extLst>
            </p:cNvPr>
            <p:cNvSpPr/>
            <p:nvPr/>
          </p:nvSpPr>
          <p:spPr>
            <a:xfrm rot="2700000">
              <a:off x="14288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7C7A935-C597-8EFC-F889-F362172378B2}"/>
                </a:ext>
              </a:extLst>
            </p:cNvPr>
            <p:cNvSpPr/>
            <p:nvPr/>
          </p:nvSpPr>
          <p:spPr>
            <a:xfrm rot="2700000">
              <a:off x="78946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72FFC42-9358-E633-CCE7-7C96888C1DDB}"/>
                </a:ext>
              </a:extLst>
            </p:cNvPr>
            <p:cNvSpPr/>
            <p:nvPr/>
          </p:nvSpPr>
          <p:spPr>
            <a:xfrm rot="2700000">
              <a:off x="143604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7613E95-370E-FCE4-5171-F688C957783E}"/>
                </a:ext>
              </a:extLst>
            </p:cNvPr>
            <p:cNvSpPr/>
            <p:nvPr/>
          </p:nvSpPr>
          <p:spPr>
            <a:xfrm rot="2700000">
              <a:off x="-50369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1A5B913-9BFF-14B0-D5BE-2BD54288B244}"/>
                </a:ext>
              </a:extLst>
            </p:cNvPr>
            <p:cNvSpPr/>
            <p:nvPr/>
          </p:nvSpPr>
          <p:spPr>
            <a:xfrm rot="2700000">
              <a:off x="14288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1" name="Footer Placeholder 110">
            <a:extLst>
              <a:ext uri="{FF2B5EF4-FFF2-40B4-BE49-F238E27FC236}">
                <a16:creationId xmlns:a16="http://schemas.microsoft.com/office/drawing/2014/main" id="{14FA23A2-1CB4-B33B-4C7A-8DA289B6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" name="Slide Number Placeholder 111">
            <a:extLst>
              <a:ext uri="{FF2B5EF4-FFF2-40B4-BE49-F238E27FC236}">
                <a16:creationId xmlns:a16="http://schemas.microsoft.com/office/drawing/2014/main" id="{09F7E781-3709-574F-21C8-92E54756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44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EFDCB1-0E6F-AA8E-08F6-0C66D8AC8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18BC216-2C0A-04E7-4AAE-5B5B31FD4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/>
              <a:t>Project Background</a:t>
            </a:r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C0A50551-09F1-D23C-B8AE-D3692E3B66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4274294"/>
              </p:ext>
            </p:extLst>
          </p:nvPr>
        </p:nvGraphicFramePr>
        <p:xfrm>
          <a:off x="533400" y="1825625"/>
          <a:ext cx="96012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28340152-C769-8018-D909-E4F168784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8575"/>
            <a:ext cx="4275138" cy="273050"/>
          </a:xfrm>
        </p:spPr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F14578-D727-BC6F-9A7E-B3D22D9F3190}"/>
              </a:ext>
            </a:extLst>
          </p:cNvPr>
          <p:cNvSpPr txBox="1"/>
          <p:nvPr/>
        </p:nvSpPr>
        <p:spPr>
          <a:xfrm>
            <a:off x="10668000" y="0"/>
            <a:ext cx="152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Connor Zhou</a:t>
            </a:r>
          </a:p>
        </p:txBody>
      </p:sp>
    </p:spTree>
    <p:extLst>
      <p:ext uri="{BB962C8B-B14F-4D97-AF65-F5344CB8AC3E}">
        <p14:creationId xmlns:p14="http://schemas.microsoft.com/office/powerpoint/2010/main" val="900948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Goals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2F877AC-2E37-28C3-200C-7BA079746C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4004704"/>
              </p:ext>
            </p:extLst>
          </p:nvPr>
        </p:nvGraphicFramePr>
        <p:xfrm>
          <a:off x="1149089" y="1909482"/>
          <a:ext cx="8323061" cy="3789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5A979493-1839-9EF8-6FA5-A68071827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0BDE8E-CE58-E1F1-0243-8A3E58260B18}"/>
              </a:ext>
            </a:extLst>
          </p:cNvPr>
          <p:cNvSpPr txBox="1"/>
          <p:nvPr/>
        </p:nvSpPr>
        <p:spPr>
          <a:xfrm>
            <a:off x="10668000" y="0"/>
            <a:ext cx="152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Connor Zhou</a:t>
            </a:r>
          </a:p>
        </p:txBody>
      </p:sp>
    </p:spTree>
    <p:extLst>
      <p:ext uri="{BB962C8B-B14F-4D97-AF65-F5344CB8AC3E}">
        <p14:creationId xmlns:p14="http://schemas.microsoft.com/office/powerpoint/2010/main" val="1603894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57D7D9-300A-465E-37FE-54E710D9B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E7170E-9627-ACBF-644F-1B0AE6A83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95A543ED-7E73-C93C-7DE4-2F6D70A23A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0922076"/>
              </p:ext>
            </p:extLst>
          </p:nvPr>
        </p:nvGraphicFramePr>
        <p:xfrm>
          <a:off x="533400" y="1825625"/>
          <a:ext cx="96012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7728701-5E88-CB5F-08B4-9D04A7026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127C6D-3E31-2B08-E726-681BC5B64BC3}"/>
              </a:ext>
            </a:extLst>
          </p:cNvPr>
          <p:cNvSpPr txBox="1"/>
          <p:nvPr/>
        </p:nvSpPr>
        <p:spPr>
          <a:xfrm>
            <a:off x="10668000" y="0"/>
            <a:ext cx="152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Connor Zhou</a:t>
            </a:r>
          </a:p>
        </p:txBody>
      </p:sp>
    </p:spTree>
    <p:extLst>
      <p:ext uri="{BB962C8B-B14F-4D97-AF65-F5344CB8AC3E}">
        <p14:creationId xmlns:p14="http://schemas.microsoft.com/office/powerpoint/2010/main" val="1941100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57D7D9-300A-465E-37FE-54E710D9B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E7170E-9627-ACBF-644F-1B0AE6A83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95A543ED-7E73-C93C-7DE4-2F6D70A23A8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3400" y="1825625"/>
          <a:ext cx="96012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AD90475-1581-A310-AE41-4F16AAA0F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D68149-BAD1-A369-04F3-D787DB308946}"/>
              </a:ext>
            </a:extLst>
          </p:cNvPr>
          <p:cNvSpPr txBox="1"/>
          <p:nvPr/>
        </p:nvSpPr>
        <p:spPr>
          <a:xfrm>
            <a:off x="10668000" y="0"/>
            <a:ext cx="152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Connor Zhou</a:t>
            </a:r>
          </a:p>
        </p:txBody>
      </p:sp>
    </p:spTree>
    <p:extLst>
      <p:ext uri="{BB962C8B-B14F-4D97-AF65-F5344CB8AC3E}">
        <p14:creationId xmlns:p14="http://schemas.microsoft.com/office/powerpoint/2010/main" val="1346877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57D7D9-300A-465E-37FE-54E710D9B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E7170E-9627-ACBF-644F-1B0AE6A83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95A543ED-7E73-C93C-7DE4-2F6D70A23A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4581928"/>
              </p:ext>
            </p:extLst>
          </p:nvPr>
        </p:nvGraphicFramePr>
        <p:xfrm>
          <a:off x="533400" y="1825625"/>
          <a:ext cx="96012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B001264-6466-CD31-6209-0BF154B2A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A92E5B-32CD-C085-7555-62D931B20F62}"/>
              </a:ext>
            </a:extLst>
          </p:cNvPr>
          <p:cNvSpPr txBox="1"/>
          <p:nvPr/>
        </p:nvSpPr>
        <p:spPr>
          <a:xfrm>
            <a:off x="10668000" y="0"/>
            <a:ext cx="152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Connor Zhou</a:t>
            </a:r>
          </a:p>
        </p:txBody>
      </p:sp>
    </p:spTree>
    <p:extLst>
      <p:ext uri="{BB962C8B-B14F-4D97-AF65-F5344CB8AC3E}">
        <p14:creationId xmlns:p14="http://schemas.microsoft.com/office/powerpoint/2010/main" val="2267575132"/>
      </p:ext>
    </p:extLst>
  </p:cSld>
  <p:clrMapOvr>
    <a:masterClrMapping/>
  </p:clrMapOvr>
</p:sld>
</file>

<file path=ppt/theme/theme1.xml><?xml version="1.0" encoding="utf-8"?>
<a:theme xmlns:a="http://schemas.openxmlformats.org/drawingml/2006/main" name="Orange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2COE-OG-PPT-2" id="{9E1BF82E-DEEE-47F3-9506-55D88756B303}" vid="{A4660DD5-5B19-4277-805B-7299CA1C93F0}"/>
    </a:ext>
  </a:extLst>
</a:theme>
</file>

<file path=ppt/theme/theme2.xml><?xml version="1.0" encoding="utf-8"?>
<a:theme xmlns:a="http://schemas.openxmlformats.org/drawingml/2006/main" name="Garnet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2COE-OG-PPT-2" id="{9E1BF82E-DEEE-47F3-9506-55D88756B303}" vid="{BBB2DEB0-54AC-4CB5-8B7A-BE93DA69F57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19abb9b-08af-4fd0-8b3b-ace152962827">
      <Terms xmlns="http://schemas.microsoft.com/office/infopath/2007/PartnerControls"/>
    </lcf76f155ced4ddcb4097134ff3c332f>
    <TaxCatchAll xmlns="ea76d1cf-a10f-4786-886d-1f336309d4c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59DA70F24E404D84633AD9D44CCB6D" ma:contentTypeVersion="12" ma:contentTypeDescription="Create a new document." ma:contentTypeScope="" ma:versionID="4de63204d907ff13f8de42f899546e18">
  <xsd:schema xmlns:xsd="http://www.w3.org/2001/XMLSchema" xmlns:xs="http://www.w3.org/2001/XMLSchema" xmlns:p="http://schemas.microsoft.com/office/2006/metadata/properties" xmlns:ns2="019abb9b-08af-4fd0-8b3b-ace152962827" xmlns:ns3="ea76d1cf-a10f-4786-886d-1f336309d4ce" targetNamespace="http://schemas.microsoft.com/office/2006/metadata/properties" ma:root="true" ma:fieldsID="d4c2bd280e4e9b2ecf2a12d4ff7fac29" ns2:_="" ns3:_="">
    <xsd:import namespace="019abb9b-08af-4fd0-8b3b-ace152962827"/>
    <xsd:import namespace="ea76d1cf-a10f-4786-886d-1f336309d4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9abb9b-08af-4fd0-8b3b-ace1529628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76d1cf-a10f-4786-886d-1f336309d4c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c176b630-e91f-4943-8556-9031baeeb98b}" ma:internalName="TaxCatchAll" ma:showField="CatchAllData" ma:web="ea76d1cf-a10f-4786-886d-1f336309d4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34B05E-C9D4-4608-B00B-F8B996230794}">
  <ds:schemaRefs>
    <ds:schemaRef ds:uri="019abb9b-08af-4fd0-8b3b-ace152962827"/>
    <ds:schemaRef ds:uri="ea76d1cf-a10f-4786-886d-1f336309d4c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DBD0F9E-8051-49C6-B56E-B11E3ADAC6D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1DE2CC-63D9-4484-A59B-97ED461F43A9}">
  <ds:schemaRefs>
    <ds:schemaRef ds:uri="019abb9b-08af-4fd0-8b3b-ace152962827"/>
    <ds:schemaRef ds:uri="ea76d1cf-a10f-4786-886d-1f336309d4c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41</Slides>
  <Notes>5</Notes>
  <HiddenSlides>13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Orange with Logo</vt:lpstr>
      <vt:lpstr>Garnet with Logo</vt:lpstr>
      <vt:lpstr>Team 502</vt:lpstr>
      <vt:lpstr>Team Introductions</vt:lpstr>
      <vt:lpstr>Sponsors and Advisor</vt:lpstr>
      <vt:lpstr>Objective</vt:lpstr>
      <vt:lpstr>Project Background</vt:lpstr>
      <vt:lpstr>Key Goals</vt:lpstr>
      <vt:lpstr>Functional Decomposition</vt:lpstr>
      <vt:lpstr>Functional Decomposition</vt:lpstr>
      <vt:lpstr>Functional Decomposition</vt:lpstr>
      <vt:lpstr>Senior Design Deliverable Updates</vt:lpstr>
      <vt:lpstr>Targets &amp; Metrics</vt:lpstr>
      <vt:lpstr>Concept Generation</vt:lpstr>
      <vt:lpstr>Concept Generation - Medium Fidelity</vt:lpstr>
      <vt:lpstr>Concept Generation - High Fidelity</vt:lpstr>
      <vt:lpstr>Design Feature Pictures</vt:lpstr>
      <vt:lpstr>Concept Selection</vt:lpstr>
      <vt:lpstr>Pairwise Comparison Output</vt:lpstr>
      <vt:lpstr>House of Quality Output</vt:lpstr>
      <vt:lpstr>Pugh Chart Outputs</vt:lpstr>
      <vt:lpstr>AHP Output</vt:lpstr>
      <vt:lpstr>Concept Selection</vt:lpstr>
      <vt:lpstr>NASA Deliverable Updates</vt:lpstr>
      <vt:lpstr>Preliminary Design Review (PDR)</vt:lpstr>
      <vt:lpstr>Sub-scale Vehicle Overview</vt:lpstr>
      <vt:lpstr>Sub-scale Vehicle Design</vt:lpstr>
      <vt:lpstr>Critical Design Review (CDR)</vt:lpstr>
      <vt:lpstr>Future Work</vt:lpstr>
      <vt:lpstr>Questions?</vt:lpstr>
      <vt:lpstr>Backup Slides</vt:lpstr>
      <vt:lpstr>PowerPoint Presentation</vt:lpstr>
      <vt:lpstr>PowerPoint Presentation</vt:lpstr>
      <vt:lpstr>College of Engineering Color Palette</vt:lpstr>
      <vt:lpstr>Accent Color Palette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revision>1</cp:revision>
  <dcterms:created xsi:type="dcterms:W3CDTF">2023-10-03T17:48:03Z</dcterms:created>
  <dcterms:modified xsi:type="dcterms:W3CDTF">2023-12-04T03:12:10Z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0x0101006259DA70F24E404D84633AD9D44CCB6D</vt:lpwstr>
  </property>
  <property fmtid="{D5CDD505-2E9C-101B-9397-08002B2CF9AE}" pid="3" name="MediaServiceImageTags">
    <vt:lpwstr/>
  </property>
</Properties>
</file>